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62" r:id="rId2"/>
    <p:sldId id="708" r:id="rId3"/>
    <p:sldId id="260" r:id="rId4"/>
    <p:sldId id="733" r:id="rId5"/>
    <p:sldId id="686" r:id="rId6"/>
    <p:sldId id="263" r:id="rId7"/>
    <p:sldId id="714" r:id="rId8"/>
    <p:sldId id="695" r:id="rId9"/>
    <p:sldId id="258" r:id="rId10"/>
    <p:sldId id="256" r:id="rId11"/>
    <p:sldId id="696" r:id="rId12"/>
    <p:sldId id="716" r:id="rId13"/>
    <p:sldId id="717" r:id="rId14"/>
    <p:sldId id="266" r:id="rId15"/>
    <p:sldId id="704" r:id="rId16"/>
    <p:sldId id="734" r:id="rId17"/>
    <p:sldId id="691" r:id="rId18"/>
    <p:sldId id="380" r:id="rId19"/>
    <p:sldId id="738" r:id="rId20"/>
    <p:sldId id="739" r:id="rId21"/>
    <p:sldId id="724" r:id="rId22"/>
    <p:sldId id="736" r:id="rId23"/>
    <p:sldId id="737" r:id="rId24"/>
    <p:sldId id="726" r:id="rId25"/>
    <p:sldId id="723" r:id="rId26"/>
    <p:sldId id="713" r:id="rId27"/>
    <p:sldId id="719" r:id="rId28"/>
    <p:sldId id="720" r:id="rId29"/>
    <p:sldId id="722" r:id="rId30"/>
    <p:sldId id="732" r:id="rId31"/>
    <p:sldId id="711" r:id="rId32"/>
    <p:sldId id="259" r:id="rId33"/>
    <p:sldId id="728" r:id="rId34"/>
    <p:sldId id="729" r:id="rId35"/>
    <p:sldId id="727" r:id="rId36"/>
    <p:sldId id="730" r:id="rId37"/>
    <p:sldId id="689" r:id="rId38"/>
    <p:sldId id="692" r:id="rId39"/>
    <p:sldId id="668" r:id="rId40"/>
    <p:sldId id="718" r:id="rId41"/>
    <p:sldId id="707" r:id="rId42"/>
    <p:sldId id="698" r:id="rId43"/>
    <p:sldId id="725" r:id="rId44"/>
    <p:sldId id="701" r:id="rId45"/>
    <p:sldId id="706" r:id="rId46"/>
    <p:sldId id="693" r:id="rId47"/>
    <p:sldId id="669" r:id="rId48"/>
    <p:sldId id="684" r:id="rId49"/>
    <p:sldId id="670" r:id="rId50"/>
    <p:sldId id="700" r:id="rId51"/>
    <p:sldId id="667" r:id="rId52"/>
    <p:sldId id="381" r:id="rId53"/>
    <p:sldId id="35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D2886-FECA-CF90-B4A2-7CB07F00A2F8}" v="23" dt="2022-03-29T22:30:29.678"/>
    <p1510:client id="{B04BD192-B6E2-4752-BD4D-332582C86E6F}" v="511" dt="2022-03-30T12:14:48.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19" autoAdjust="0"/>
    <p:restoredTop sz="73621" autoAdjust="0"/>
  </p:normalViewPr>
  <p:slideViewPr>
    <p:cSldViewPr snapToGrid="0">
      <p:cViewPr varScale="1">
        <p:scale>
          <a:sx n="119" d="100"/>
          <a:sy n="119" d="100"/>
        </p:scale>
        <p:origin x="1636"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rin Eshraghi Ivari" userId="25b2c1d6-00ca-4944-9017-a8acb8343c57" providerId="ADAL" clId="{B04BD192-B6E2-4752-BD4D-332582C86E6F}"/>
    <pc:docChg chg="undo redo custSel addSld delSld modSld sldOrd">
      <pc:chgData name="Nasrin Eshraghi Ivari" userId="25b2c1d6-00ca-4944-9017-a8acb8343c57" providerId="ADAL" clId="{B04BD192-B6E2-4752-BD4D-332582C86E6F}" dt="2022-03-30T15:25:57.375" v="4280" actId="20577"/>
      <pc:docMkLst>
        <pc:docMk/>
      </pc:docMkLst>
      <pc:sldChg chg="ord">
        <pc:chgData name="Nasrin Eshraghi Ivari" userId="25b2c1d6-00ca-4944-9017-a8acb8343c57" providerId="ADAL" clId="{B04BD192-B6E2-4752-BD4D-332582C86E6F}" dt="2022-03-29T17:01:50.474" v="1191"/>
        <pc:sldMkLst>
          <pc:docMk/>
          <pc:sldMk cId="1200584684" sldId="256"/>
        </pc:sldMkLst>
      </pc:sldChg>
      <pc:sldChg chg="addSp delSp modSp mod ord modNotesTx">
        <pc:chgData name="Nasrin Eshraghi Ivari" userId="25b2c1d6-00ca-4944-9017-a8acb8343c57" providerId="ADAL" clId="{B04BD192-B6E2-4752-BD4D-332582C86E6F}" dt="2022-03-30T11:56:22.399" v="4200" actId="6549"/>
        <pc:sldMkLst>
          <pc:docMk/>
          <pc:sldMk cId="1022695177" sldId="258"/>
        </pc:sldMkLst>
        <pc:spChg chg="mod">
          <ac:chgData name="Nasrin Eshraghi Ivari" userId="25b2c1d6-00ca-4944-9017-a8acb8343c57" providerId="ADAL" clId="{B04BD192-B6E2-4752-BD4D-332582C86E6F}" dt="2022-03-29T17:06:03.120" v="1265" actId="207"/>
          <ac:spMkLst>
            <pc:docMk/>
            <pc:sldMk cId="1022695177" sldId="258"/>
            <ac:spMk id="2" creationId="{792B51E8-021E-4853-845F-6A1D7968D6A5}"/>
          </ac:spMkLst>
        </pc:spChg>
        <pc:spChg chg="del">
          <ac:chgData name="Nasrin Eshraghi Ivari" userId="25b2c1d6-00ca-4944-9017-a8acb8343c57" providerId="ADAL" clId="{B04BD192-B6E2-4752-BD4D-332582C86E6F}" dt="2022-03-29T17:06:06.828" v="1266" actId="478"/>
          <ac:spMkLst>
            <pc:docMk/>
            <pc:sldMk cId="1022695177" sldId="258"/>
            <ac:spMk id="3" creationId="{E938974B-B6DF-444A-B617-D0FEFE2E397B}"/>
          </ac:spMkLst>
        </pc:spChg>
        <pc:picChg chg="mod">
          <ac:chgData name="Nasrin Eshraghi Ivari" userId="25b2c1d6-00ca-4944-9017-a8acb8343c57" providerId="ADAL" clId="{B04BD192-B6E2-4752-BD4D-332582C86E6F}" dt="2022-03-29T20:06:29.792" v="2170" actId="1076"/>
          <ac:picMkLst>
            <pc:docMk/>
            <pc:sldMk cId="1022695177" sldId="258"/>
            <ac:picMk id="2050" creationId="{8A0AC027-5B5B-4D90-B98C-E65FCE87340E}"/>
          </ac:picMkLst>
        </pc:picChg>
        <pc:picChg chg="add del mod">
          <ac:chgData name="Nasrin Eshraghi Ivari" userId="25b2c1d6-00ca-4944-9017-a8acb8343c57" providerId="ADAL" clId="{B04BD192-B6E2-4752-BD4D-332582C86E6F}" dt="2022-03-30T09:44:20.101" v="3074" actId="478"/>
          <ac:picMkLst>
            <pc:docMk/>
            <pc:sldMk cId="1022695177" sldId="258"/>
            <ac:picMk id="12290" creationId="{7A4F4562-DD5E-4C73-BD55-F6214300D33A}"/>
          </ac:picMkLst>
        </pc:picChg>
      </pc:sldChg>
      <pc:sldChg chg="addSp delSp modSp ord">
        <pc:chgData name="Nasrin Eshraghi Ivari" userId="25b2c1d6-00ca-4944-9017-a8acb8343c57" providerId="ADAL" clId="{B04BD192-B6E2-4752-BD4D-332582C86E6F}" dt="2022-03-29T20:24:19.978" v="2305" actId="1076"/>
        <pc:sldMkLst>
          <pc:docMk/>
          <pc:sldMk cId="2550442801" sldId="259"/>
        </pc:sldMkLst>
        <pc:spChg chg="add del mod">
          <ac:chgData name="Nasrin Eshraghi Ivari" userId="25b2c1d6-00ca-4944-9017-a8acb8343c57" providerId="ADAL" clId="{B04BD192-B6E2-4752-BD4D-332582C86E6F}" dt="2022-03-29T20:24:02.336" v="2304" actId="11529"/>
          <ac:spMkLst>
            <pc:docMk/>
            <pc:sldMk cId="2550442801" sldId="259"/>
            <ac:spMk id="4" creationId="{9801FD56-8D00-4E81-A476-437AD5AA0625}"/>
          </ac:spMkLst>
        </pc:spChg>
        <pc:picChg chg="mod">
          <ac:chgData name="Nasrin Eshraghi Ivari" userId="25b2c1d6-00ca-4944-9017-a8acb8343c57" providerId="ADAL" clId="{B04BD192-B6E2-4752-BD4D-332582C86E6F}" dt="2022-03-29T20:21:14.679" v="2255" actId="1076"/>
          <ac:picMkLst>
            <pc:docMk/>
            <pc:sldMk cId="2550442801" sldId="259"/>
            <ac:picMk id="1026" creationId="{1FEA9E78-BA59-475F-8F2A-B606737999CC}"/>
          </ac:picMkLst>
        </pc:picChg>
        <pc:picChg chg="add mod">
          <ac:chgData name="Nasrin Eshraghi Ivari" userId="25b2c1d6-00ca-4944-9017-a8acb8343c57" providerId="ADAL" clId="{B04BD192-B6E2-4752-BD4D-332582C86E6F}" dt="2022-03-29T20:24:19.978" v="2305" actId="1076"/>
          <ac:picMkLst>
            <pc:docMk/>
            <pc:sldMk cId="2550442801" sldId="259"/>
            <ac:picMk id="16386" creationId="{97E1F961-E2D3-49EA-AB8A-302876162B25}"/>
          </ac:picMkLst>
        </pc:picChg>
      </pc:sldChg>
      <pc:sldChg chg="addSp delSp modSp mod ord modNotesTx">
        <pc:chgData name="Nasrin Eshraghi Ivari" userId="25b2c1d6-00ca-4944-9017-a8acb8343c57" providerId="ADAL" clId="{B04BD192-B6E2-4752-BD4D-332582C86E6F}" dt="2022-03-30T11:48:54.380" v="4108" actId="20577"/>
        <pc:sldMkLst>
          <pc:docMk/>
          <pc:sldMk cId="2140851787" sldId="260"/>
        </pc:sldMkLst>
        <pc:spChg chg="mod">
          <ac:chgData name="Nasrin Eshraghi Ivari" userId="25b2c1d6-00ca-4944-9017-a8acb8343c57" providerId="ADAL" clId="{B04BD192-B6E2-4752-BD4D-332582C86E6F}" dt="2022-03-30T11:48:54.380" v="4108" actId="20577"/>
          <ac:spMkLst>
            <pc:docMk/>
            <pc:sldMk cId="2140851787" sldId="260"/>
            <ac:spMk id="2" creationId="{4E3A58D0-1C06-484F-9E47-11145F004F65}"/>
          </ac:spMkLst>
        </pc:spChg>
        <pc:spChg chg="mod">
          <ac:chgData name="Nasrin Eshraghi Ivari" userId="25b2c1d6-00ca-4944-9017-a8acb8343c57" providerId="ADAL" clId="{B04BD192-B6E2-4752-BD4D-332582C86E6F}" dt="2022-03-30T09:39:31.676" v="3071" actId="207"/>
          <ac:spMkLst>
            <pc:docMk/>
            <pc:sldMk cId="2140851787" sldId="260"/>
            <ac:spMk id="3" creationId="{0B139EAE-17BA-4A07-A80C-F74536B61006}"/>
          </ac:spMkLst>
        </pc:spChg>
        <pc:picChg chg="add del mod modCrop">
          <ac:chgData name="Nasrin Eshraghi Ivari" userId="25b2c1d6-00ca-4944-9017-a8acb8343c57" providerId="ADAL" clId="{B04BD192-B6E2-4752-BD4D-332582C86E6F}" dt="2022-03-30T09:21:07.784" v="2959" actId="478"/>
          <ac:picMkLst>
            <pc:docMk/>
            <pc:sldMk cId="2140851787" sldId="260"/>
            <ac:picMk id="4" creationId="{04321ACA-4250-44CD-A923-AF8BD04C502F}"/>
          </ac:picMkLst>
        </pc:picChg>
        <pc:picChg chg="add mod">
          <ac:chgData name="Nasrin Eshraghi Ivari" userId="25b2c1d6-00ca-4944-9017-a8acb8343c57" providerId="ADAL" clId="{B04BD192-B6E2-4752-BD4D-332582C86E6F}" dt="2022-03-30T09:24:36.144" v="2989" actId="732"/>
          <ac:picMkLst>
            <pc:docMk/>
            <pc:sldMk cId="2140851787" sldId="260"/>
            <ac:picMk id="1026" creationId="{17E893EE-6BD5-44BC-8C5F-6CF150A2AA09}"/>
          </ac:picMkLst>
        </pc:picChg>
      </pc:sldChg>
      <pc:sldChg chg="addSp delSp modSp mod">
        <pc:chgData name="Nasrin Eshraghi Ivari" userId="25b2c1d6-00ca-4944-9017-a8acb8343c57" providerId="ADAL" clId="{B04BD192-B6E2-4752-BD4D-332582C86E6F}" dt="2022-03-29T21:09:32.548" v="2848"/>
        <pc:sldMkLst>
          <pc:docMk/>
          <pc:sldMk cId="4247553501" sldId="262"/>
        </pc:sldMkLst>
        <pc:spChg chg="mod">
          <ac:chgData name="Nasrin Eshraghi Ivari" userId="25b2c1d6-00ca-4944-9017-a8acb8343c57" providerId="ADAL" clId="{B04BD192-B6E2-4752-BD4D-332582C86E6F}" dt="2022-03-29T21:08:07.300" v="2834" actId="27636"/>
          <ac:spMkLst>
            <pc:docMk/>
            <pc:sldMk cId="4247553501" sldId="262"/>
            <ac:spMk id="2" creationId="{A5FF9D77-E31C-46A5-9852-6D8B11206E8C}"/>
          </ac:spMkLst>
        </pc:spChg>
        <pc:spChg chg="del">
          <ac:chgData name="Nasrin Eshraghi Ivari" userId="25b2c1d6-00ca-4944-9017-a8acb8343c57" providerId="ADAL" clId="{B04BD192-B6E2-4752-BD4D-332582C86E6F}" dt="2022-03-29T21:07:37.436" v="2823" actId="478"/>
          <ac:spMkLst>
            <pc:docMk/>
            <pc:sldMk cId="4247553501" sldId="262"/>
            <ac:spMk id="3" creationId="{A357955A-3C46-4DD1-B4C9-F721A038219B}"/>
          </ac:spMkLst>
        </pc:spChg>
        <pc:spChg chg="add mod">
          <ac:chgData name="Nasrin Eshraghi Ivari" userId="25b2c1d6-00ca-4944-9017-a8acb8343c57" providerId="ADAL" clId="{B04BD192-B6E2-4752-BD4D-332582C86E6F}" dt="2022-03-29T21:08:44.905" v="2845" actId="403"/>
          <ac:spMkLst>
            <pc:docMk/>
            <pc:sldMk cId="4247553501" sldId="262"/>
            <ac:spMk id="7" creationId="{B91A93AD-E511-44D6-ACAD-F4778334E738}"/>
          </ac:spMkLst>
        </pc:spChg>
        <pc:picChg chg="add del mod ord">
          <ac:chgData name="Nasrin Eshraghi Ivari" userId="25b2c1d6-00ca-4944-9017-a8acb8343c57" providerId="ADAL" clId="{B04BD192-B6E2-4752-BD4D-332582C86E6F}" dt="2022-03-29T21:07:01.252" v="2815" actId="478"/>
          <ac:picMkLst>
            <pc:docMk/>
            <pc:sldMk cId="4247553501" sldId="262"/>
            <ac:picMk id="5" creationId="{FBE7ACB1-4B14-442E-B1C2-DF42FE47B3DF}"/>
          </ac:picMkLst>
        </pc:picChg>
        <pc:picChg chg="add mod">
          <ac:chgData name="Nasrin Eshraghi Ivari" userId="25b2c1d6-00ca-4944-9017-a8acb8343c57" providerId="ADAL" clId="{B04BD192-B6E2-4752-BD4D-332582C86E6F}" dt="2022-03-29T21:09:32.548" v="2848"/>
          <ac:picMkLst>
            <pc:docMk/>
            <pc:sldMk cId="4247553501" sldId="262"/>
            <ac:picMk id="21506" creationId="{FC32C855-8303-455E-A787-42A140D69731}"/>
          </ac:picMkLst>
        </pc:picChg>
      </pc:sldChg>
      <pc:sldChg chg="modSp add mod ord modNotesTx">
        <pc:chgData name="Nasrin Eshraghi Ivari" userId="25b2c1d6-00ca-4944-9017-a8acb8343c57" providerId="ADAL" clId="{B04BD192-B6E2-4752-BD4D-332582C86E6F}" dt="2022-03-30T11:50:59.437" v="4128" actId="20577"/>
        <pc:sldMkLst>
          <pc:docMk/>
          <pc:sldMk cId="3405878913" sldId="263"/>
        </pc:sldMkLst>
        <pc:spChg chg="mod">
          <ac:chgData name="Nasrin Eshraghi Ivari" userId="25b2c1d6-00ca-4944-9017-a8acb8343c57" providerId="ADAL" clId="{B04BD192-B6E2-4752-BD4D-332582C86E6F}" dt="2022-03-30T11:49:21.336" v="4118" actId="20577"/>
          <ac:spMkLst>
            <pc:docMk/>
            <pc:sldMk cId="3405878913" sldId="263"/>
            <ac:spMk id="2" creationId="{EF675669-5AC1-4265-8EC5-C8CBADF7F347}"/>
          </ac:spMkLst>
        </pc:spChg>
        <pc:spChg chg="mod">
          <ac:chgData name="Nasrin Eshraghi Ivari" userId="25b2c1d6-00ca-4944-9017-a8acb8343c57" providerId="ADAL" clId="{B04BD192-B6E2-4752-BD4D-332582C86E6F}" dt="2022-03-29T21:13:40.609" v="2878" actId="6549"/>
          <ac:spMkLst>
            <pc:docMk/>
            <pc:sldMk cId="3405878913" sldId="263"/>
            <ac:spMk id="3" creationId="{B32D61BD-E4E6-4A4B-A178-0509D67A7D88}"/>
          </ac:spMkLst>
        </pc:spChg>
        <pc:picChg chg="mod">
          <ac:chgData name="Nasrin Eshraghi Ivari" userId="25b2c1d6-00ca-4944-9017-a8acb8343c57" providerId="ADAL" clId="{B04BD192-B6E2-4752-BD4D-332582C86E6F}" dt="2022-03-30T11:49:46.153" v="4119" actId="1076"/>
          <ac:picMkLst>
            <pc:docMk/>
            <pc:sldMk cId="3405878913" sldId="263"/>
            <ac:picMk id="3074" creationId="{49567FC7-661F-42AE-A46B-F221D5AAFD46}"/>
          </ac:picMkLst>
        </pc:picChg>
      </pc:sldChg>
      <pc:sldChg chg="del ord">
        <pc:chgData name="Nasrin Eshraghi Ivari" userId="25b2c1d6-00ca-4944-9017-a8acb8343c57" providerId="ADAL" clId="{B04BD192-B6E2-4752-BD4D-332582C86E6F}" dt="2022-03-29T20:28:47.955" v="2331" actId="2696"/>
        <pc:sldMkLst>
          <pc:docMk/>
          <pc:sldMk cId="3616694829" sldId="263"/>
        </pc:sldMkLst>
      </pc:sldChg>
      <pc:sldChg chg="del">
        <pc:chgData name="Nasrin Eshraghi Ivari" userId="25b2c1d6-00ca-4944-9017-a8acb8343c57" providerId="ADAL" clId="{B04BD192-B6E2-4752-BD4D-332582C86E6F}" dt="2022-03-29T20:49:21.602" v="2561" actId="47"/>
        <pc:sldMkLst>
          <pc:docMk/>
          <pc:sldMk cId="3550146562" sldId="264"/>
        </pc:sldMkLst>
      </pc:sldChg>
      <pc:sldChg chg="modSp del">
        <pc:chgData name="Nasrin Eshraghi Ivari" userId="25b2c1d6-00ca-4944-9017-a8acb8343c57" providerId="ADAL" clId="{B04BD192-B6E2-4752-BD4D-332582C86E6F}" dt="2022-03-29T20:49:22.668" v="2562" actId="47"/>
        <pc:sldMkLst>
          <pc:docMk/>
          <pc:sldMk cId="3722953070" sldId="265"/>
        </pc:sldMkLst>
        <pc:picChg chg="mod">
          <ac:chgData name="Nasrin Eshraghi Ivari" userId="25b2c1d6-00ca-4944-9017-a8acb8343c57" providerId="ADAL" clId="{B04BD192-B6E2-4752-BD4D-332582C86E6F}" dt="2022-03-28T17:23:50.983" v="73" actId="1076"/>
          <ac:picMkLst>
            <pc:docMk/>
            <pc:sldMk cId="3722953070" sldId="265"/>
            <ac:picMk id="5122" creationId="{03055335-1026-4386-A5A0-4ADDC9E3B7B5}"/>
          </ac:picMkLst>
        </pc:picChg>
        <pc:picChg chg="mod">
          <ac:chgData name="Nasrin Eshraghi Ivari" userId="25b2c1d6-00ca-4944-9017-a8acb8343c57" providerId="ADAL" clId="{B04BD192-B6E2-4752-BD4D-332582C86E6F}" dt="2022-03-28T17:24:09.012" v="81" actId="1076"/>
          <ac:picMkLst>
            <pc:docMk/>
            <pc:sldMk cId="3722953070" sldId="265"/>
            <ac:picMk id="5124" creationId="{4FCED4B6-6E35-4F1E-9C00-57872457DF3B}"/>
          </ac:picMkLst>
        </pc:picChg>
      </pc:sldChg>
      <pc:sldChg chg="addSp delSp modSp mod ord modNotesTx">
        <pc:chgData name="Nasrin Eshraghi Ivari" userId="25b2c1d6-00ca-4944-9017-a8acb8343c57" providerId="ADAL" clId="{B04BD192-B6E2-4752-BD4D-332582C86E6F}" dt="2022-03-30T11:59:10.771" v="4213" actId="20577"/>
        <pc:sldMkLst>
          <pc:docMk/>
          <pc:sldMk cId="3495489443" sldId="266"/>
        </pc:sldMkLst>
        <pc:spChg chg="mod">
          <ac:chgData name="Nasrin Eshraghi Ivari" userId="25b2c1d6-00ca-4944-9017-a8acb8343c57" providerId="ADAL" clId="{B04BD192-B6E2-4752-BD4D-332582C86E6F}" dt="2022-03-29T18:00:13.271" v="1589" actId="20577"/>
          <ac:spMkLst>
            <pc:docMk/>
            <pc:sldMk cId="3495489443" sldId="266"/>
            <ac:spMk id="2" creationId="{732EEDE4-33D9-44B0-8210-FCCEA70EEFE1}"/>
          </ac:spMkLst>
        </pc:spChg>
        <pc:spChg chg="mod">
          <ac:chgData name="Nasrin Eshraghi Ivari" userId="25b2c1d6-00ca-4944-9017-a8acb8343c57" providerId="ADAL" clId="{B04BD192-B6E2-4752-BD4D-332582C86E6F}" dt="2022-03-29T17:57:32.236" v="1578" actId="21"/>
          <ac:spMkLst>
            <pc:docMk/>
            <pc:sldMk cId="3495489443" sldId="266"/>
            <ac:spMk id="3" creationId="{F35F09F8-846B-41E5-A8A2-3BAAFD6693C8}"/>
          </ac:spMkLst>
        </pc:spChg>
        <pc:spChg chg="add del mod">
          <ac:chgData name="Nasrin Eshraghi Ivari" userId="25b2c1d6-00ca-4944-9017-a8acb8343c57" providerId="ADAL" clId="{B04BD192-B6E2-4752-BD4D-332582C86E6F}" dt="2022-03-29T17:57:23.744" v="1564" actId="478"/>
          <ac:spMkLst>
            <pc:docMk/>
            <pc:sldMk cId="3495489443" sldId="266"/>
            <ac:spMk id="5" creationId="{8FA9557C-F3A9-42AD-B055-6B24AEC19B9D}"/>
          </ac:spMkLst>
        </pc:spChg>
        <pc:spChg chg="add del mod">
          <ac:chgData name="Nasrin Eshraghi Ivari" userId="25b2c1d6-00ca-4944-9017-a8acb8343c57" providerId="ADAL" clId="{B04BD192-B6E2-4752-BD4D-332582C86E6F}" dt="2022-03-29T17:57:48.666" v="1586" actId="20577"/>
          <ac:spMkLst>
            <pc:docMk/>
            <pc:sldMk cId="3495489443" sldId="266"/>
            <ac:spMk id="8" creationId="{C42C79F9-AFCC-41D3-AE1C-C63E2012F09F}"/>
          </ac:spMkLst>
        </pc:spChg>
        <pc:picChg chg="add mod">
          <ac:chgData name="Nasrin Eshraghi Ivari" userId="25b2c1d6-00ca-4944-9017-a8acb8343c57" providerId="ADAL" clId="{B04BD192-B6E2-4752-BD4D-332582C86E6F}" dt="2022-03-29T17:57:35.339" v="1579" actId="1076"/>
          <ac:picMkLst>
            <pc:docMk/>
            <pc:sldMk cId="3495489443" sldId="266"/>
            <ac:picMk id="4" creationId="{607F0476-BFF1-423D-AB08-594ABC924183}"/>
          </ac:picMkLst>
        </pc:picChg>
        <pc:picChg chg="add mod">
          <ac:chgData name="Nasrin Eshraghi Ivari" userId="25b2c1d6-00ca-4944-9017-a8acb8343c57" providerId="ADAL" clId="{B04BD192-B6E2-4752-BD4D-332582C86E6F}" dt="2022-03-29T17:57:54.987" v="1588" actId="1076"/>
          <ac:picMkLst>
            <pc:docMk/>
            <pc:sldMk cId="3495489443" sldId="266"/>
            <ac:picMk id="7174" creationId="{A5B9441C-C59C-4C9F-A92C-9CD1683A2F51}"/>
          </ac:picMkLst>
        </pc:picChg>
      </pc:sldChg>
      <pc:sldChg chg="del">
        <pc:chgData name="Nasrin Eshraghi Ivari" userId="25b2c1d6-00ca-4944-9017-a8acb8343c57" providerId="ADAL" clId="{B04BD192-B6E2-4752-BD4D-332582C86E6F}" dt="2022-03-29T20:49:19.814" v="2560" actId="47"/>
        <pc:sldMkLst>
          <pc:docMk/>
          <pc:sldMk cId="3235499522" sldId="267"/>
        </pc:sldMkLst>
      </pc:sldChg>
      <pc:sldChg chg="add del">
        <pc:chgData name="Nasrin Eshraghi Ivari" userId="25b2c1d6-00ca-4944-9017-a8acb8343c57" providerId="ADAL" clId="{B04BD192-B6E2-4752-BD4D-332582C86E6F}" dt="2022-03-30T15:25:38.601" v="4257" actId="47"/>
        <pc:sldMkLst>
          <pc:docMk/>
          <pc:sldMk cId="1168407493" sldId="352"/>
        </pc:sldMkLst>
      </pc:sldChg>
      <pc:sldChg chg="add del">
        <pc:chgData name="Nasrin Eshraghi Ivari" userId="25b2c1d6-00ca-4944-9017-a8acb8343c57" providerId="ADAL" clId="{B04BD192-B6E2-4752-BD4D-332582C86E6F}" dt="2022-03-28T17:22:51.055" v="44" actId="47"/>
        <pc:sldMkLst>
          <pc:docMk/>
          <pc:sldMk cId="2535902867" sldId="353"/>
        </pc:sldMkLst>
      </pc:sldChg>
      <pc:sldChg chg="modSp add mod ord">
        <pc:chgData name="Nasrin Eshraghi Ivari" userId="25b2c1d6-00ca-4944-9017-a8acb8343c57" providerId="ADAL" clId="{B04BD192-B6E2-4752-BD4D-332582C86E6F}" dt="2022-03-30T10:53:45.751" v="3284" actId="1076"/>
        <pc:sldMkLst>
          <pc:docMk/>
          <pc:sldMk cId="3037855969" sldId="380"/>
        </pc:sldMkLst>
        <pc:spChg chg="mod">
          <ac:chgData name="Nasrin Eshraghi Ivari" userId="25b2c1d6-00ca-4944-9017-a8acb8343c57" providerId="ADAL" clId="{B04BD192-B6E2-4752-BD4D-332582C86E6F}" dt="2022-03-29T20:10:54.550" v="2207" actId="207"/>
          <ac:spMkLst>
            <pc:docMk/>
            <pc:sldMk cId="3037855969" sldId="380"/>
            <ac:spMk id="2" creationId="{00000000-0000-0000-0000-000000000000}"/>
          </ac:spMkLst>
        </pc:spChg>
        <pc:spChg chg="mod">
          <ac:chgData name="Nasrin Eshraghi Ivari" userId="25b2c1d6-00ca-4944-9017-a8acb8343c57" providerId="ADAL" clId="{B04BD192-B6E2-4752-BD4D-332582C86E6F}" dt="2022-03-30T10:53:43.684" v="3283" actId="27636"/>
          <ac:spMkLst>
            <pc:docMk/>
            <pc:sldMk cId="3037855969" sldId="380"/>
            <ac:spMk id="3" creationId="{00000000-0000-0000-0000-000000000000}"/>
          </ac:spMkLst>
        </pc:spChg>
        <pc:picChg chg="mod">
          <ac:chgData name="Nasrin Eshraghi Ivari" userId="25b2c1d6-00ca-4944-9017-a8acb8343c57" providerId="ADAL" clId="{B04BD192-B6E2-4752-BD4D-332582C86E6F}" dt="2022-03-30T10:53:45.751" v="3284" actId="1076"/>
          <ac:picMkLst>
            <pc:docMk/>
            <pc:sldMk cId="3037855969" sldId="380"/>
            <ac:picMk id="6" creationId="{00000000-0000-0000-0000-000000000000}"/>
          </ac:picMkLst>
        </pc:picChg>
      </pc:sldChg>
      <pc:sldChg chg="add del">
        <pc:chgData name="Nasrin Eshraghi Ivari" userId="25b2c1d6-00ca-4944-9017-a8acb8343c57" providerId="ADAL" clId="{B04BD192-B6E2-4752-BD4D-332582C86E6F}" dt="2022-03-30T15:25:39.104" v="4258" actId="47"/>
        <pc:sldMkLst>
          <pc:docMk/>
          <pc:sldMk cId="1062316277" sldId="381"/>
        </pc:sldMkLst>
      </pc:sldChg>
      <pc:sldChg chg="del">
        <pc:chgData name="Nasrin Eshraghi Ivari" userId="25b2c1d6-00ca-4944-9017-a8acb8343c57" providerId="ADAL" clId="{B04BD192-B6E2-4752-BD4D-332582C86E6F}" dt="2022-03-29T20:49:24.638" v="2563" actId="47"/>
        <pc:sldMkLst>
          <pc:docMk/>
          <pc:sldMk cId="668328804" sldId="666"/>
        </pc:sldMkLst>
      </pc:sldChg>
      <pc:sldChg chg="modSp add del">
        <pc:chgData name="Nasrin Eshraghi Ivari" userId="25b2c1d6-00ca-4944-9017-a8acb8343c57" providerId="ADAL" clId="{B04BD192-B6E2-4752-BD4D-332582C86E6F}" dt="2022-03-30T15:25:39.389" v="4259" actId="47"/>
        <pc:sldMkLst>
          <pc:docMk/>
          <pc:sldMk cId="813283926" sldId="667"/>
        </pc:sldMkLst>
        <pc:picChg chg="mod">
          <ac:chgData name="Nasrin Eshraghi Ivari" userId="25b2c1d6-00ca-4944-9017-a8acb8343c57" providerId="ADAL" clId="{B04BD192-B6E2-4752-BD4D-332582C86E6F}" dt="2022-03-28T17:25:00.723" v="84" actId="1076"/>
          <ac:picMkLst>
            <pc:docMk/>
            <pc:sldMk cId="813283926" sldId="667"/>
            <ac:picMk id="2050" creationId="{1A9571A4-B1C1-4798-8F29-638791B9095F}"/>
          </ac:picMkLst>
        </pc:picChg>
      </pc:sldChg>
      <pc:sldChg chg="add del">
        <pc:chgData name="Nasrin Eshraghi Ivari" userId="25b2c1d6-00ca-4944-9017-a8acb8343c57" providerId="ADAL" clId="{B04BD192-B6E2-4752-BD4D-332582C86E6F}" dt="2022-03-30T15:25:47.458" v="4271" actId="47"/>
        <pc:sldMkLst>
          <pc:docMk/>
          <pc:sldMk cId="353542712" sldId="668"/>
        </pc:sldMkLst>
      </pc:sldChg>
      <pc:sldChg chg="add del">
        <pc:chgData name="Nasrin Eshraghi Ivari" userId="25b2c1d6-00ca-4944-9017-a8acb8343c57" providerId="ADAL" clId="{B04BD192-B6E2-4752-BD4D-332582C86E6F}" dt="2022-03-30T15:25:42.889" v="4263" actId="47"/>
        <pc:sldMkLst>
          <pc:docMk/>
          <pc:sldMk cId="1234966161" sldId="669"/>
        </pc:sldMkLst>
      </pc:sldChg>
      <pc:sldChg chg="add del">
        <pc:chgData name="Nasrin Eshraghi Ivari" userId="25b2c1d6-00ca-4944-9017-a8acb8343c57" providerId="ADAL" clId="{B04BD192-B6E2-4752-BD4D-332582C86E6F}" dt="2022-03-30T15:25:40.176" v="4261" actId="47"/>
        <pc:sldMkLst>
          <pc:docMk/>
          <pc:sldMk cId="442635846" sldId="670"/>
        </pc:sldMkLst>
      </pc:sldChg>
      <pc:sldChg chg="modSp add del ord modNotesTx">
        <pc:chgData name="Nasrin Eshraghi Ivari" userId="25b2c1d6-00ca-4944-9017-a8acb8343c57" providerId="ADAL" clId="{B04BD192-B6E2-4752-BD4D-332582C86E6F}" dt="2022-03-30T15:25:41.824" v="4262" actId="47"/>
        <pc:sldMkLst>
          <pc:docMk/>
          <pc:sldMk cId="3267670406" sldId="684"/>
        </pc:sldMkLst>
        <pc:picChg chg="mod">
          <ac:chgData name="Nasrin Eshraghi Ivari" userId="25b2c1d6-00ca-4944-9017-a8acb8343c57" providerId="ADAL" clId="{B04BD192-B6E2-4752-BD4D-332582C86E6F}" dt="2022-03-29T17:13:49.685" v="1342" actId="1076"/>
          <ac:picMkLst>
            <pc:docMk/>
            <pc:sldMk cId="3267670406" sldId="684"/>
            <ac:picMk id="11266" creationId="{72EEF998-C284-4CE2-B885-877470C0D552}"/>
          </ac:picMkLst>
        </pc:picChg>
      </pc:sldChg>
      <pc:sldChg chg="modSp new del mod">
        <pc:chgData name="Nasrin Eshraghi Ivari" userId="25b2c1d6-00ca-4944-9017-a8acb8343c57" providerId="ADAL" clId="{B04BD192-B6E2-4752-BD4D-332582C86E6F}" dt="2022-03-29T20:30:18.316" v="2348" actId="47"/>
        <pc:sldMkLst>
          <pc:docMk/>
          <pc:sldMk cId="2993972557" sldId="685"/>
        </pc:sldMkLst>
        <pc:spChg chg="mod">
          <ac:chgData name="Nasrin Eshraghi Ivari" userId="25b2c1d6-00ca-4944-9017-a8acb8343c57" providerId="ADAL" clId="{B04BD192-B6E2-4752-BD4D-332582C86E6F}" dt="2022-03-28T21:25:32.981" v="154" actId="5793"/>
          <ac:spMkLst>
            <pc:docMk/>
            <pc:sldMk cId="2993972557" sldId="685"/>
            <ac:spMk id="3" creationId="{E3FB0432-5DEF-451E-BE19-9795EE97A621}"/>
          </ac:spMkLst>
        </pc:spChg>
      </pc:sldChg>
      <pc:sldChg chg="addSp delSp modSp new mod ord">
        <pc:chgData name="Nasrin Eshraghi Ivari" userId="25b2c1d6-00ca-4944-9017-a8acb8343c57" providerId="ADAL" clId="{B04BD192-B6E2-4752-BD4D-332582C86E6F}" dt="2022-03-30T11:49:18.017" v="4115" actId="20577"/>
        <pc:sldMkLst>
          <pc:docMk/>
          <pc:sldMk cId="3833135984" sldId="686"/>
        </pc:sldMkLst>
        <pc:spChg chg="mod">
          <ac:chgData name="Nasrin Eshraghi Ivari" userId="25b2c1d6-00ca-4944-9017-a8acb8343c57" providerId="ADAL" clId="{B04BD192-B6E2-4752-BD4D-332582C86E6F}" dt="2022-03-30T11:49:18.017" v="4115" actId="20577"/>
          <ac:spMkLst>
            <pc:docMk/>
            <pc:sldMk cId="3833135984" sldId="686"/>
            <ac:spMk id="2" creationId="{D66E073D-FE70-45B2-9995-7909BD897FA7}"/>
          </ac:spMkLst>
        </pc:spChg>
        <pc:spChg chg="mod">
          <ac:chgData name="Nasrin Eshraghi Ivari" userId="25b2c1d6-00ca-4944-9017-a8acb8343c57" providerId="ADAL" clId="{B04BD192-B6E2-4752-BD4D-332582C86E6F}" dt="2022-03-29T21:14:44.903" v="2886" actId="12"/>
          <ac:spMkLst>
            <pc:docMk/>
            <pc:sldMk cId="3833135984" sldId="686"/>
            <ac:spMk id="3" creationId="{77499144-66A7-44C9-B311-6A054E7C3A23}"/>
          </ac:spMkLst>
        </pc:spChg>
        <pc:spChg chg="add del">
          <ac:chgData name="Nasrin Eshraghi Ivari" userId="25b2c1d6-00ca-4944-9017-a8acb8343c57" providerId="ADAL" clId="{B04BD192-B6E2-4752-BD4D-332582C86E6F}" dt="2022-03-28T21:27:15.183" v="157" actId="22"/>
          <ac:spMkLst>
            <pc:docMk/>
            <pc:sldMk cId="3833135984" sldId="686"/>
            <ac:spMk id="5" creationId="{FD5D4B25-76C9-4632-87EE-FB1F05A0E3C2}"/>
          </ac:spMkLst>
        </pc:spChg>
        <pc:picChg chg="add mod">
          <ac:chgData name="Nasrin Eshraghi Ivari" userId="25b2c1d6-00ca-4944-9017-a8acb8343c57" providerId="ADAL" clId="{B04BD192-B6E2-4752-BD4D-332582C86E6F}" dt="2022-03-29T21:14:18.964" v="2879" actId="1076"/>
          <ac:picMkLst>
            <pc:docMk/>
            <pc:sldMk cId="3833135984" sldId="686"/>
            <ac:picMk id="7" creationId="{6FD083BB-1537-4D44-98D1-9620CD734FA0}"/>
          </ac:picMkLst>
        </pc:picChg>
        <pc:picChg chg="add del">
          <ac:chgData name="Nasrin Eshraghi Ivari" userId="25b2c1d6-00ca-4944-9017-a8acb8343c57" providerId="ADAL" clId="{B04BD192-B6E2-4752-BD4D-332582C86E6F}" dt="2022-03-28T21:29:25.325" v="159" actId="478"/>
          <ac:picMkLst>
            <pc:docMk/>
            <pc:sldMk cId="3833135984" sldId="686"/>
            <ac:picMk id="1026" creationId="{EC6BA7C0-0517-4F18-9BFA-EA56D4FA7F7E}"/>
          </ac:picMkLst>
        </pc:picChg>
      </pc:sldChg>
      <pc:sldChg chg="addSp delSp modSp new del mod setBg">
        <pc:chgData name="Nasrin Eshraghi Ivari" userId="25b2c1d6-00ca-4944-9017-a8acb8343c57" providerId="ADAL" clId="{B04BD192-B6E2-4752-BD4D-332582C86E6F}" dt="2022-03-29T20:49:14.076" v="2559" actId="47"/>
        <pc:sldMkLst>
          <pc:docMk/>
          <pc:sldMk cId="590487713" sldId="687"/>
        </pc:sldMkLst>
        <pc:spChg chg="mod">
          <ac:chgData name="Nasrin Eshraghi Ivari" userId="25b2c1d6-00ca-4944-9017-a8acb8343c57" providerId="ADAL" clId="{B04BD192-B6E2-4752-BD4D-332582C86E6F}" dt="2022-03-28T21:32:00.721" v="203" actId="26606"/>
          <ac:spMkLst>
            <pc:docMk/>
            <pc:sldMk cId="590487713" sldId="687"/>
            <ac:spMk id="2" creationId="{8733BE66-F5B7-4DEA-8A03-221E7AB2DF27}"/>
          </ac:spMkLst>
        </pc:spChg>
        <pc:spChg chg="mod">
          <ac:chgData name="Nasrin Eshraghi Ivari" userId="25b2c1d6-00ca-4944-9017-a8acb8343c57" providerId="ADAL" clId="{B04BD192-B6E2-4752-BD4D-332582C86E6F}" dt="2022-03-28T21:32:00.721" v="203" actId="26606"/>
          <ac:spMkLst>
            <pc:docMk/>
            <pc:sldMk cId="590487713" sldId="687"/>
            <ac:spMk id="3" creationId="{41559E1C-358E-4381-9ED8-7F92AB4A4D43}"/>
          </ac:spMkLst>
        </pc:spChg>
        <pc:spChg chg="add del">
          <ac:chgData name="Nasrin Eshraghi Ivari" userId="25b2c1d6-00ca-4944-9017-a8acb8343c57" providerId="ADAL" clId="{B04BD192-B6E2-4752-BD4D-332582C86E6F}" dt="2022-03-28T21:32:00.721" v="203" actId="26606"/>
          <ac:spMkLst>
            <pc:docMk/>
            <pc:sldMk cId="590487713" sldId="687"/>
            <ac:spMk id="10" creationId="{D7A453D2-15D8-4403-815F-291FA16340D9}"/>
          </ac:spMkLst>
        </pc:spChg>
        <pc:spChg chg="add del">
          <ac:chgData name="Nasrin Eshraghi Ivari" userId="25b2c1d6-00ca-4944-9017-a8acb8343c57" providerId="ADAL" clId="{B04BD192-B6E2-4752-BD4D-332582C86E6F}" dt="2022-03-28T21:32:00.721" v="203" actId="26606"/>
          <ac:spMkLst>
            <pc:docMk/>
            <pc:sldMk cId="590487713" sldId="687"/>
            <ac:spMk id="12" creationId="{8161EA6B-09CA-445B-AB0D-8DF76FA92DEF}"/>
          </ac:spMkLst>
        </pc:spChg>
        <pc:spChg chg="add del">
          <ac:chgData name="Nasrin Eshraghi Ivari" userId="25b2c1d6-00ca-4944-9017-a8acb8343c57" providerId="ADAL" clId="{B04BD192-B6E2-4752-BD4D-332582C86E6F}" dt="2022-03-28T21:32:00.721" v="203" actId="26606"/>
          <ac:spMkLst>
            <pc:docMk/>
            <pc:sldMk cId="590487713" sldId="687"/>
            <ac:spMk id="22" creationId="{B8114C98-A349-4111-A123-E8EAB86ABE30}"/>
          </ac:spMkLst>
        </pc:spChg>
        <pc:spChg chg="add del">
          <ac:chgData name="Nasrin Eshraghi Ivari" userId="25b2c1d6-00ca-4944-9017-a8acb8343c57" providerId="ADAL" clId="{B04BD192-B6E2-4752-BD4D-332582C86E6F}" dt="2022-03-28T21:32:00.721" v="203" actId="26606"/>
          <ac:spMkLst>
            <pc:docMk/>
            <pc:sldMk cId="590487713" sldId="687"/>
            <ac:spMk id="30" creationId="{E2D3D3F2-ABBB-4453-B1C5-1BEBF7E4DD56}"/>
          </ac:spMkLst>
        </pc:spChg>
        <pc:grpChg chg="add del">
          <ac:chgData name="Nasrin Eshraghi Ivari" userId="25b2c1d6-00ca-4944-9017-a8acb8343c57" providerId="ADAL" clId="{B04BD192-B6E2-4752-BD4D-332582C86E6F}" dt="2022-03-28T21:32:00.721" v="203" actId="26606"/>
          <ac:grpSpMkLst>
            <pc:docMk/>
            <pc:sldMk cId="590487713" sldId="687"/>
            <ac:grpSpMk id="14" creationId="{74E65F23-789E-4CB9-B34F-46A85E25D667}"/>
          </ac:grpSpMkLst>
        </pc:grpChg>
        <pc:grpChg chg="add del">
          <ac:chgData name="Nasrin Eshraghi Ivari" userId="25b2c1d6-00ca-4944-9017-a8acb8343c57" providerId="ADAL" clId="{B04BD192-B6E2-4752-BD4D-332582C86E6F}" dt="2022-03-28T21:32:00.721" v="203" actId="26606"/>
          <ac:grpSpMkLst>
            <pc:docMk/>
            <pc:sldMk cId="590487713" sldId="687"/>
            <ac:grpSpMk id="24" creationId="{670FB431-AE18-414D-92F4-1D12D1991152}"/>
          </ac:grpSpMkLst>
        </pc:grpChg>
        <pc:grpChg chg="add del">
          <ac:chgData name="Nasrin Eshraghi Ivari" userId="25b2c1d6-00ca-4944-9017-a8acb8343c57" providerId="ADAL" clId="{B04BD192-B6E2-4752-BD4D-332582C86E6F}" dt="2022-03-28T21:32:00.721" v="203" actId="26606"/>
          <ac:grpSpMkLst>
            <pc:docMk/>
            <pc:sldMk cId="590487713" sldId="687"/>
            <ac:grpSpMk id="32" creationId="{8214E4A5-A0D2-42C4-8D14-D2A7E495F041}"/>
          </ac:grpSpMkLst>
        </pc:grpChg>
        <pc:grpChg chg="add del">
          <ac:chgData name="Nasrin Eshraghi Ivari" userId="25b2c1d6-00ca-4944-9017-a8acb8343c57" providerId="ADAL" clId="{B04BD192-B6E2-4752-BD4D-332582C86E6F}" dt="2022-03-28T21:32:00.721" v="203" actId="26606"/>
          <ac:grpSpMkLst>
            <pc:docMk/>
            <pc:sldMk cId="590487713" sldId="687"/>
            <ac:grpSpMk id="38" creationId="{4043ADFC-DC2E-40D2-954D-4A13B908DA80}"/>
          </ac:grpSpMkLst>
        </pc:grpChg>
        <pc:picChg chg="add mod">
          <ac:chgData name="Nasrin Eshraghi Ivari" userId="25b2c1d6-00ca-4944-9017-a8acb8343c57" providerId="ADAL" clId="{B04BD192-B6E2-4752-BD4D-332582C86E6F}" dt="2022-03-28T21:32:00.721" v="203" actId="26606"/>
          <ac:picMkLst>
            <pc:docMk/>
            <pc:sldMk cId="590487713" sldId="687"/>
            <ac:picMk id="5" creationId="{7A98E09A-2417-400A-8D83-B9B7C2EC348D}"/>
          </ac:picMkLst>
        </pc:picChg>
      </pc:sldChg>
      <pc:sldChg chg="modSp new del mod">
        <pc:chgData name="Nasrin Eshraghi Ivari" userId="25b2c1d6-00ca-4944-9017-a8acb8343c57" providerId="ADAL" clId="{B04BD192-B6E2-4752-BD4D-332582C86E6F}" dt="2022-03-29T20:49:13.163" v="2558" actId="47"/>
        <pc:sldMkLst>
          <pc:docMk/>
          <pc:sldMk cId="3693339766" sldId="688"/>
        </pc:sldMkLst>
        <pc:spChg chg="mod">
          <ac:chgData name="Nasrin Eshraghi Ivari" userId="25b2c1d6-00ca-4944-9017-a8acb8343c57" providerId="ADAL" clId="{B04BD192-B6E2-4752-BD4D-332582C86E6F}" dt="2022-03-28T21:33:41.532" v="227" actId="20577"/>
          <ac:spMkLst>
            <pc:docMk/>
            <pc:sldMk cId="3693339766" sldId="688"/>
            <ac:spMk id="2" creationId="{91E08791-63EA-4F91-935D-3AB6058C4778}"/>
          </ac:spMkLst>
        </pc:spChg>
        <pc:spChg chg="mod">
          <ac:chgData name="Nasrin Eshraghi Ivari" userId="25b2c1d6-00ca-4944-9017-a8acb8343c57" providerId="ADAL" clId="{B04BD192-B6E2-4752-BD4D-332582C86E6F}" dt="2022-03-28T21:33:36.416" v="225" actId="20577"/>
          <ac:spMkLst>
            <pc:docMk/>
            <pc:sldMk cId="3693339766" sldId="688"/>
            <ac:spMk id="3" creationId="{8D8C8834-9EB0-4208-AEBE-2F19B0CCC9B3}"/>
          </ac:spMkLst>
        </pc:spChg>
      </pc:sldChg>
      <pc:sldChg chg="addSp delSp modSp new add del mod setBg modNotesTx">
        <pc:chgData name="Nasrin Eshraghi Ivari" userId="25b2c1d6-00ca-4944-9017-a8acb8343c57" providerId="ADAL" clId="{B04BD192-B6E2-4752-BD4D-332582C86E6F}" dt="2022-03-30T15:25:22.327" v="4256" actId="47"/>
        <pc:sldMkLst>
          <pc:docMk/>
          <pc:sldMk cId="3892752629" sldId="689"/>
        </pc:sldMkLst>
        <pc:spChg chg="del">
          <ac:chgData name="Nasrin Eshraghi Ivari" userId="25b2c1d6-00ca-4944-9017-a8acb8343c57" providerId="ADAL" clId="{B04BD192-B6E2-4752-BD4D-332582C86E6F}" dt="2022-03-28T21:40:11.948" v="466" actId="26606"/>
          <ac:spMkLst>
            <pc:docMk/>
            <pc:sldMk cId="3892752629" sldId="689"/>
            <ac:spMk id="2" creationId="{763454DA-3081-4DE7-A891-EF53A2D8D19C}"/>
          </ac:spMkLst>
        </pc:spChg>
        <pc:spChg chg="del">
          <ac:chgData name="Nasrin Eshraghi Ivari" userId="25b2c1d6-00ca-4944-9017-a8acb8343c57" providerId="ADAL" clId="{B04BD192-B6E2-4752-BD4D-332582C86E6F}" dt="2022-03-28T21:40:11.948" v="466" actId="26606"/>
          <ac:spMkLst>
            <pc:docMk/>
            <pc:sldMk cId="3892752629" sldId="689"/>
            <ac:spMk id="3" creationId="{FE6A4DEF-CD1C-4C02-83D3-A5DE705E151A}"/>
          </ac:spMkLst>
        </pc:spChg>
        <pc:spChg chg="add">
          <ac:chgData name="Nasrin Eshraghi Ivari" userId="25b2c1d6-00ca-4944-9017-a8acb8343c57" providerId="ADAL" clId="{B04BD192-B6E2-4752-BD4D-332582C86E6F}" dt="2022-03-28T21:40:11.948" v="466" actId="26606"/>
          <ac:spMkLst>
            <pc:docMk/>
            <pc:sldMk cId="3892752629" sldId="689"/>
            <ac:spMk id="10" creationId="{14995E8B-DB3C-4E23-9186-1613402BFDCF}"/>
          </ac:spMkLst>
        </pc:spChg>
        <pc:spChg chg="add">
          <ac:chgData name="Nasrin Eshraghi Ivari" userId="25b2c1d6-00ca-4944-9017-a8acb8343c57" providerId="ADAL" clId="{B04BD192-B6E2-4752-BD4D-332582C86E6F}" dt="2022-03-28T21:40:11.948" v="466" actId="26606"/>
          <ac:spMkLst>
            <pc:docMk/>
            <pc:sldMk cId="3892752629" sldId="689"/>
            <ac:spMk id="12" creationId="{CF21E7C5-2080-4549-97AA-9A6688257789}"/>
          </ac:spMkLst>
        </pc:spChg>
        <pc:spChg chg="add">
          <ac:chgData name="Nasrin Eshraghi Ivari" userId="25b2c1d6-00ca-4944-9017-a8acb8343c57" providerId="ADAL" clId="{B04BD192-B6E2-4752-BD4D-332582C86E6F}" dt="2022-03-28T21:40:11.948" v="466" actId="26606"/>
          <ac:spMkLst>
            <pc:docMk/>
            <pc:sldMk cId="3892752629" sldId="689"/>
            <ac:spMk id="22" creationId="{57957B04-C024-4B5F-B7C3-20FAE3F1D3CA}"/>
          </ac:spMkLst>
        </pc:spChg>
        <pc:spChg chg="add">
          <ac:chgData name="Nasrin Eshraghi Ivari" userId="25b2c1d6-00ca-4944-9017-a8acb8343c57" providerId="ADAL" clId="{B04BD192-B6E2-4752-BD4D-332582C86E6F}" dt="2022-03-28T21:40:11.948" v="466" actId="26606"/>
          <ac:spMkLst>
            <pc:docMk/>
            <pc:sldMk cId="3892752629" sldId="689"/>
            <ac:spMk id="24" creationId="{C6FBFCE4-B693-49EB-9CE1-4420332195E7}"/>
          </ac:spMkLst>
        </pc:spChg>
        <pc:spChg chg="add mod">
          <ac:chgData name="Nasrin Eshraghi Ivari" userId="25b2c1d6-00ca-4944-9017-a8acb8343c57" providerId="ADAL" clId="{B04BD192-B6E2-4752-BD4D-332582C86E6F}" dt="2022-03-30T09:59:06.388" v="3120" actId="403"/>
          <ac:spMkLst>
            <pc:docMk/>
            <pc:sldMk cId="3892752629" sldId="689"/>
            <ac:spMk id="25" creationId="{5368ED37-4407-4CBB-96E3-9D146A5D1FF1}"/>
          </ac:spMkLst>
        </pc:spChg>
        <pc:grpChg chg="add">
          <ac:chgData name="Nasrin Eshraghi Ivari" userId="25b2c1d6-00ca-4944-9017-a8acb8343c57" providerId="ADAL" clId="{B04BD192-B6E2-4752-BD4D-332582C86E6F}" dt="2022-03-28T21:40:11.948" v="466" actId="26606"/>
          <ac:grpSpMkLst>
            <pc:docMk/>
            <pc:sldMk cId="3892752629" sldId="689"/>
            <ac:grpSpMk id="14" creationId="{58454601-8C5B-41C4-8012-BF42AE4E16F2}"/>
          </ac:grpSpMkLst>
        </pc:grpChg>
        <pc:grpChg chg="add">
          <ac:chgData name="Nasrin Eshraghi Ivari" userId="25b2c1d6-00ca-4944-9017-a8acb8343c57" providerId="ADAL" clId="{B04BD192-B6E2-4752-BD4D-332582C86E6F}" dt="2022-03-28T21:40:11.948" v="466" actId="26606"/>
          <ac:grpSpMkLst>
            <pc:docMk/>
            <pc:sldMk cId="3892752629" sldId="689"/>
            <ac:grpSpMk id="26" creationId="{8FFC4225-9683-4D55-8686-FCDDB8BCBF38}"/>
          </ac:grpSpMkLst>
        </pc:grpChg>
        <pc:grpChg chg="add">
          <ac:chgData name="Nasrin Eshraghi Ivari" userId="25b2c1d6-00ca-4944-9017-a8acb8343c57" providerId="ADAL" clId="{B04BD192-B6E2-4752-BD4D-332582C86E6F}" dt="2022-03-28T21:40:11.948" v="466" actId="26606"/>
          <ac:grpSpMkLst>
            <pc:docMk/>
            <pc:sldMk cId="3892752629" sldId="689"/>
            <ac:grpSpMk id="32" creationId="{2993EE7D-6C2F-43A3-9C60-0C79DB9E529F}"/>
          </ac:grpSpMkLst>
        </pc:grpChg>
        <pc:picChg chg="add mod">
          <ac:chgData name="Nasrin Eshraghi Ivari" userId="25b2c1d6-00ca-4944-9017-a8acb8343c57" providerId="ADAL" clId="{B04BD192-B6E2-4752-BD4D-332582C86E6F}" dt="2022-03-28T21:40:11.948" v="466" actId="26606"/>
          <ac:picMkLst>
            <pc:docMk/>
            <pc:sldMk cId="3892752629" sldId="689"/>
            <ac:picMk id="5" creationId="{871F10F1-9705-4DD7-A275-8C736A37C8A4}"/>
          </ac:picMkLst>
        </pc:picChg>
      </pc:sldChg>
      <pc:sldChg chg="addSp modSp new del mod ord">
        <pc:chgData name="Nasrin Eshraghi Ivari" userId="25b2c1d6-00ca-4944-9017-a8acb8343c57" providerId="ADAL" clId="{B04BD192-B6E2-4752-BD4D-332582C86E6F}" dt="2022-03-29T21:00:46.053" v="2747" actId="47"/>
        <pc:sldMkLst>
          <pc:docMk/>
          <pc:sldMk cId="592680290" sldId="690"/>
        </pc:sldMkLst>
        <pc:picChg chg="add">
          <ac:chgData name="Nasrin Eshraghi Ivari" userId="25b2c1d6-00ca-4944-9017-a8acb8343c57" providerId="ADAL" clId="{B04BD192-B6E2-4752-BD4D-332582C86E6F}" dt="2022-03-28T21:45:28.809" v="467" actId="22"/>
          <ac:picMkLst>
            <pc:docMk/>
            <pc:sldMk cId="592680290" sldId="690"/>
            <ac:picMk id="5" creationId="{EBD17BE9-19E5-46B0-A14E-8DC7640F31F3}"/>
          </ac:picMkLst>
        </pc:picChg>
        <pc:picChg chg="add mod">
          <ac:chgData name="Nasrin Eshraghi Ivari" userId="25b2c1d6-00ca-4944-9017-a8acb8343c57" providerId="ADAL" clId="{B04BD192-B6E2-4752-BD4D-332582C86E6F}" dt="2022-03-28T21:46:10.478" v="470" actId="1076"/>
          <ac:picMkLst>
            <pc:docMk/>
            <pc:sldMk cId="592680290" sldId="690"/>
            <ac:picMk id="7" creationId="{618FF21F-BCB2-42F2-9110-6C58ABE238CC}"/>
          </ac:picMkLst>
        </pc:picChg>
      </pc:sldChg>
      <pc:sldChg chg="addSp delSp modSp new mod ord modNotesTx">
        <pc:chgData name="Nasrin Eshraghi Ivari" userId="25b2c1d6-00ca-4944-9017-a8acb8343c57" providerId="ADAL" clId="{B04BD192-B6E2-4752-BD4D-332582C86E6F}" dt="2022-03-30T10:25:25.299" v="3205"/>
        <pc:sldMkLst>
          <pc:docMk/>
          <pc:sldMk cId="453393253" sldId="691"/>
        </pc:sldMkLst>
        <pc:spChg chg="mod">
          <ac:chgData name="Nasrin Eshraghi Ivari" userId="25b2c1d6-00ca-4944-9017-a8acb8343c57" providerId="ADAL" clId="{B04BD192-B6E2-4752-BD4D-332582C86E6F}" dt="2022-03-29T17:10:01.676" v="1323" actId="2711"/>
          <ac:spMkLst>
            <pc:docMk/>
            <pc:sldMk cId="453393253" sldId="691"/>
            <ac:spMk id="2" creationId="{101D9CAA-8C03-4EE0-99DA-22BCC0BACA92}"/>
          </ac:spMkLst>
        </pc:spChg>
        <pc:spChg chg="mod">
          <ac:chgData name="Nasrin Eshraghi Ivari" userId="25b2c1d6-00ca-4944-9017-a8acb8343c57" providerId="ADAL" clId="{B04BD192-B6E2-4752-BD4D-332582C86E6F}" dt="2022-03-30T10:25:09.557" v="3203" actId="20577"/>
          <ac:spMkLst>
            <pc:docMk/>
            <pc:sldMk cId="453393253" sldId="691"/>
            <ac:spMk id="3" creationId="{3A239D5C-A2D3-4C7A-BCF3-45CE511CBD10}"/>
          </ac:spMkLst>
        </pc:spChg>
        <pc:spChg chg="add del">
          <ac:chgData name="Nasrin Eshraghi Ivari" userId="25b2c1d6-00ca-4944-9017-a8acb8343c57" providerId="ADAL" clId="{B04BD192-B6E2-4752-BD4D-332582C86E6F}" dt="2022-03-29T20:07:15.976" v="2174"/>
          <ac:spMkLst>
            <pc:docMk/>
            <pc:sldMk cId="453393253" sldId="691"/>
            <ac:spMk id="6" creationId="{E87FC7FD-45AE-4D03-95CE-4F6BB4A65920}"/>
          </ac:spMkLst>
        </pc:spChg>
        <pc:spChg chg="add mod">
          <ac:chgData name="Nasrin Eshraghi Ivari" userId="25b2c1d6-00ca-4944-9017-a8acb8343c57" providerId="ADAL" clId="{B04BD192-B6E2-4752-BD4D-332582C86E6F}" dt="2022-03-29T21:16:45.609" v="2902" actId="1076"/>
          <ac:spMkLst>
            <pc:docMk/>
            <pc:sldMk cId="453393253" sldId="691"/>
            <ac:spMk id="9" creationId="{D4781977-BF41-4730-9189-0757D2F3230F}"/>
          </ac:spMkLst>
        </pc:spChg>
        <pc:picChg chg="add mod">
          <ac:chgData name="Nasrin Eshraghi Ivari" userId="25b2c1d6-00ca-4944-9017-a8acb8343c57" providerId="ADAL" clId="{B04BD192-B6E2-4752-BD4D-332582C86E6F}" dt="2022-03-30T10:24:37.016" v="3191" actId="1076"/>
          <ac:picMkLst>
            <pc:docMk/>
            <pc:sldMk cId="453393253" sldId="691"/>
            <ac:picMk id="5" creationId="{EC27F616-2CCF-4C8B-963C-E2C327CEEF6E}"/>
          </ac:picMkLst>
        </pc:picChg>
        <pc:picChg chg="add mod modCrop">
          <ac:chgData name="Nasrin Eshraghi Ivari" userId="25b2c1d6-00ca-4944-9017-a8acb8343c57" providerId="ADAL" clId="{B04BD192-B6E2-4752-BD4D-332582C86E6F}" dt="2022-03-29T21:15:57.043" v="2895" actId="1076"/>
          <ac:picMkLst>
            <pc:docMk/>
            <pc:sldMk cId="453393253" sldId="691"/>
            <ac:picMk id="7" creationId="{DD062B98-1C80-4922-A196-5EB6E52F4009}"/>
          </ac:picMkLst>
        </pc:picChg>
        <pc:picChg chg="add mod">
          <ac:chgData name="Nasrin Eshraghi Ivari" userId="25b2c1d6-00ca-4944-9017-a8acb8343c57" providerId="ADAL" clId="{B04BD192-B6E2-4752-BD4D-332582C86E6F}" dt="2022-03-30T10:24:34.786" v="3190" actId="1076"/>
          <ac:picMkLst>
            <pc:docMk/>
            <pc:sldMk cId="453393253" sldId="691"/>
            <ac:picMk id="13316" creationId="{21136E28-FA95-4DBE-968E-18348AB0C495}"/>
          </ac:picMkLst>
        </pc:picChg>
      </pc:sldChg>
      <pc:sldChg chg="delSp modSp new add del mod ord">
        <pc:chgData name="Nasrin Eshraghi Ivari" userId="25b2c1d6-00ca-4944-9017-a8acb8343c57" providerId="ADAL" clId="{B04BD192-B6E2-4752-BD4D-332582C86E6F}" dt="2022-03-30T15:25:55.666" v="4278" actId="47"/>
        <pc:sldMkLst>
          <pc:docMk/>
          <pc:sldMk cId="3903507908" sldId="692"/>
        </pc:sldMkLst>
        <pc:spChg chg="del">
          <ac:chgData name="Nasrin Eshraghi Ivari" userId="25b2c1d6-00ca-4944-9017-a8acb8343c57" providerId="ADAL" clId="{B04BD192-B6E2-4752-BD4D-332582C86E6F}" dt="2022-03-30T09:58:29.646" v="3095" actId="21"/>
          <ac:spMkLst>
            <pc:docMk/>
            <pc:sldMk cId="3903507908" sldId="692"/>
            <ac:spMk id="2" creationId="{56398B0E-027C-4D1A-8E4F-0B7CAE1E91BE}"/>
          </ac:spMkLst>
        </pc:spChg>
        <pc:spChg chg="mod">
          <ac:chgData name="Nasrin Eshraghi Ivari" userId="25b2c1d6-00ca-4944-9017-a8acb8343c57" providerId="ADAL" clId="{B04BD192-B6E2-4752-BD4D-332582C86E6F}" dt="2022-03-28T21:37:13.702" v="464" actId="20577"/>
          <ac:spMkLst>
            <pc:docMk/>
            <pc:sldMk cId="3903507908" sldId="692"/>
            <ac:spMk id="3" creationId="{907F022B-EDA4-4551-986A-5BD340B332A2}"/>
          </ac:spMkLst>
        </pc:spChg>
      </pc:sldChg>
      <pc:sldChg chg="modSp new del mod">
        <pc:chgData name="Nasrin Eshraghi Ivari" userId="25b2c1d6-00ca-4944-9017-a8acb8343c57" providerId="ADAL" clId="{B04BD192-B6E2-4752-BD4D-332582C86E6F}" dt="2022-03-30T10:21:53.959" v="3184" actId="2696"/>
        <pc:sldMkLst>
          <pc:docMk/>
          <pc:sldMk cId="450745474" sldId="693"/>
        </pc:sldMkLst>
        <pc:spChg chg="mod">
          <ac:chgData name="Nasrin Eshraghi Ivari" userId="25b2c1d6-00ca-4944-9017-a8acb8343c57" providerId="ADAL" clId="{B04BD192-B6E2-4752-BD4D-332582C86E6F}" dt="2022-03-29T10:46:16.950" v="551" actId="20577"/>
          <ac:spMkLst>
            <pc:docMk/>
            <pc:sldMk cId="450745474" sldId="693"/>
            <ac:spMk id="2" creationId="{8EE9B5C7-6424-458C-B1D5-AA4EC249B4F1}"/>
          </ac:spMkLst>
        </pc:spChg>
      </pc:sldChg>
      <pc:sldChg chg="add del">
        <pc:chgData name="Nasrin Eshraghi Ivari" userId="25b2c1d6-00ca-4944-9017-a8acb8343c57" providerId="ADAL" clId="{B04BD192-B6E2-4752-BD4D-332582C86E6F}" dt="2022-03-30T15:25:43.664" v="4264" actId="47"/>
        <pc:sldMkLst>
          <pc:docMk/>
          <pc:sldMk cId="2397229752" sldId="693"/>
        </pc:sldMkLst>
      </pc:sldChg>
      <pc:sldChg chg="add del">
        <pc:chgData name="Nasrin Eshraghi Ivari" userId="25b2c1d6-00ca-4944-9017-a8acb8343c57" providerId="ADAL" clId="{B04BD192-B6E2-4752-BD4D-332582C86E6F}" dt="2022-03-30T11:23:00.496" v="3795" actId="2696"/>
        <pc:sldMkLst>
          <pc:docMk/>
          <pc:sldMk cId="4294201154" sldId="693"/>
        </pc:sldMkLst>
      </pc:sldChg>
      <pc:sldChg chg="modSp new del mod ord">
        <pc:chgData name="Nasrin Eshraghi Ivari" userId="25b2c1d6-00ca-4944-9017-a8acb8343c57" providerId="ADAL" clId="{B04BD192-B6E2-4752-BD4D-332582C86E6F}" dt="2022-03-30T11:43:04.098" v="4009" actId="47"/>
        <pc:sldMkLst>
          <pc:docMk/>
          <pc:sldMk cId="3550496299" sldId="694"/>
        </pc:sldMkLst>
        <pc:spChg chg="mod">
          <ac:chgData name="Nasrin Eshraghi Ivari" userId="25b2c1d6-00ca-4944-9017-a8acb8343c57" providerId="ADAL" clId="{B04BD192-B6E2-4752-BD4D-332582C86E6F}" dt="2022-03-30T11:43:00.309" v="4008" actId="27636"/>
          <ac:spMkLst>
            <pc:docMk/>
            <pc:sldMk cId="3550496299" sldId="694"/>
            <ac:spMk id="3" creationId="{57B357FE-7808-4F1D-949D-900364A985E9}"/>
          </ac:spMkLst>
        </pc:spChg>
      </pc:sldChg>
      <pc:sldChg chg="modSp new mod ord modNotesTx">
        <pc:chgData name="Nasrin Eshraghi Ivari" userId="25b2c1d6-00ca-4944-9017-a8acb8343c57" providerId="ADAL" clId="{B04BD192-B6E2-4752-BD4D-332582C86E6F}" dt="2022-03-30T11:54:50.972" v="4164" actId="20577"/>
        <pc:sldMkLst>
          <pc:docMk/>
          <pc:sldMk cId="2948007899" sldId="695"/>
        </pc:sldMkLst>
        <pc:spChg chg="mod">
          <ac:chgData name="Nasrin Eshraghi Ivari" userId="25b2c1d6-00ca-4944-9017-a8acb8343c57" providerId="ADAL" clId="{B04BD192-B6E2-4752-BD4D-332582C86E6F}" dt="2022-03-29T16:56:57.746" v="1181" actId="207"/>
          <ac:spMkLst>
            <pc:docMk/>
            <pc:sldMk cId="2948007899" sldId="695"/>
            <ac:spMk id="2" creationId="{E9C76B5F-F409-4E76-AECA-0BD419CD944F}"/>
          </ac:spMkLst>
        </pc:spChg>
        <pc:spChg chg="mod">
          <ac:chgData name="Nasrin Eshraghi Ivari" userId="25b2c1d6-00ca-4944-9017-a8acb8343c57" providerId="ADAL" clId="{B04BD192-B6E2-4752-BD4D-332582C86E6F}" dt="2022-03-29T16:56:42.410" v="1178" actId="207"/>
          <ac:spMkLst>
            <pc:docMk/>
            <pc:sldMk cId="2948007899" sldId="695"/>
            <ac:spMk id="3" creationId="{63EC9C9F-4A07-4E06-AC92-2FED2C72AF25}"/>
          </ac:spMkLst>
        </pc:spChg>
      </pc:sldChg>
      <pc:sldChg chg="addSp delSp modSp new mod ord modNotesTx">
        <pc:chgData name="Nasrin Eshraghi Ivari" userId="25b2c1d6-00ca-4944-9017-a8acb8343c57" providerId="ADAL" clId="{B04BD192-B6E2-4752-BD4D-332582C86E6F}" dt="2022-03-30T11:57:48.259" v="4203" actId="20577"/>
        <pc:sldMkLst>
          <pc:docMk/>
          <pc:sldMk cId="3261071163" sldId="696"/>
        </pc:sldMkLst>
        <pc:spChg chg="mod">
          <ac:chgData name="Nasrin Eshraghi Ivari" userId="25b2c1d6-00ca-4944-9017-a8acb8343c57" providerId="ADAL" clId="{B04BD192-B6E2-4752-BD4D-332582C86E6F}" dt="2022-03-29T17:06:25.770" v="1272" actId="20577"/>
          <ac:spMkLst>
            <pc:docMk/>
            <pc:sldMk cId="3261071163" sldId="696"/>
            <ac:spMk id="2" creationId="{A5D338A2-27E6-45E2-A598-C5E6E2E11838}"/>
          </ac:spMkLst>
        </pc:spChg>
        <pc:spChg chg="mod">
          <ac:chgData name="Nasrin Eshraghi Ivari" userId="25b2c1d6-00ca-4944-9017-a8acb8343c57" providerId="ADAL" clId="{B04BD192-B6E2-4752-BD4D-332582C86E6F}" dt="2022-03-29T17:08:26.762" v="1315" actId="2710"/>
          <ac:spMkLst>
            <pc:docMk/>
            <pc:sldMk cId="3261071163" sldId="696"/>
            <ac:spMk id="3" creationId="{7EE4108E-E443-4E81-8A42-3E6EFCF9F921}"/>
          </ac:spMkLst>
        </pc:spChg>
        <pc:picChg chg="add del mod">
          <ac:chgData name="Nasrin Eshraghi Ivari" userId="25b2c1d6-00ca-4944-9017-a8acb8343c57" providerId="ADAL" clId="{B04BD192-B6E2-4752-BD4D-332582C86E6F}" dt="2022-03-29T11:25:32.911" v="719" actId="478"/>
          <ac:picMkLst>
            <pc:docMk/>
            <pc:sldMk cId="3261071163" sldId="696"/>
            <ac:picMk id="3074" creationId="{707EFDD4-43E0-41E2-ADA3-86936A507559}"/>
          </ac:picMkLst>
        </pc:picChg>
      </pc:sldChg>
      <pc:sldChg chg="modSp new del mod ord">
        <pc:chgData name="Nasrin Eshraghi Ivari" userId="25b2c1d6-00ca-4944-9017-a8acb8343c57" providerId="ADAL" clId="{B04BD192-B6E2-4752-BD4D-332582C86E6F}" dt="2022-03-30T10:14:04.339" v="3126" actId="47"/>
        <pc:sldMkLst>
          <pc:docMk/>
          <pc:sldMk cId="3375654445" sldId="697"/>
        </pc:sldMkLst>
        <pc:spChg chg="mod">
          <ac:chgData name="Nasrin Eshraghi Ivari" userId="25b2c1d6-00ca-4944-9017-a8acb8343c57" providerId="ADAL" clId="{B04BD192-B6E2-4752-BD4D-332582C86E6F}" dt="2022-03-29T11:44:34.999" v="724" actId="20577"/>
          <ac:spMkLst>
            <pc:docMk/>
            <pc:sldMk cId="3375654445" sldId="697"/>
            <ac:spMk id="2" creationId="{D0C5C648-B91F-4FF5-AEB8-4BAB0D1E7D11}"/>
          </ac:spMkLst>
        </pc:spChg>
        <pc:spChg chg="mod">
          <ac:chgData name="Nasrin Eshraghi Ivari" userId="25b2c1d6-00ca-4944-9017-a8acb8343c57" providerId="ADAL" clId="{B04BD192-B6E2-4752-BD4D-332582C86E6F}" dt="2022-03-29T11:44:48.573" v="725"/>
          <ac:spMkLst>
            <pc:docMk/>
            <pc:sldMk cId="3375654445" sldId="697"/>
            <ac:spMk id="3" creationId="{651342EA-6867-4284-B9B3-882A363CA635}"/>
          </ac:spMkLst>
        </pc:spChg>
      </pc:sldChg>
      <pc:sldChg chg="add del">
        <pc:chgData name="Nasrin Eshraghi Ivari" userId="25b2c1d6-00ca-4944-9017-a8acb8343c57" providerId="ADAL" clId="{B04BD192-B6E2-4752-BD4D-332582C86E6F}" dt="2022-03-30T15:25:45.865" v="4268" actId="47"/>
        <pc:sldMkLst>
          <pc:docMk/>
          <pc:sldMk cId="3160820970" sldId="698"/>
        </pc:sldMkLst>
      </pc:sldChg>
      <pc:sldChg chg="addSp modSp new del ord">
        <pc:chgData name="Nasrin Eshraghi Ivari" userId="25b2c1d6-00ca-4944-9017-a8acb8343c57" providerId="ADAL" clId="{B04BD192-B6E2-4752-BD4D-332582C86E6F}" dt="2022-03-30T11:23:00.496" v="3795" actId="2696"/>
        <pc:sldMkLst>
          <pc:docMk/>
          <pc:sldMk cId="3762399391" sldId="698"/>
        </pc:sldMkLst>
        <pc:spChg chg="mod">
          <ac:chgData name="Nasrin Eshraghi Ivari" userId="25b2c1d6-00ca-4944-9017-a8acb8343c57" providerId="ADAL" clId="{B04BD192-B6E2-4752-BD4D-332582C86E6F}" dt="2022-03-29T11:46:33.157" v="729"/>
          <ac:spMkLst>
            <pc:docMk/>
            <pc:sldMk cId="3762399391" sldId="698"/>
            <ac:spMk id="2" creationId="{73CA9379-1BCD-415E-8D28-5AFB47378D35}"/>
          </ac:spMkLst>
        </pc:spChg>
        <pc:spChg chg="mod">
          <ac:chgData name="Nasrin Eshraghi Ivari" userId="25b2c1d6-00ca-4944-9017-a8acb8343c57" providerId="ADAL" clId="{B04BD192-B6E2-4752-BD4D-332582C86E6F}" dt="2022-03-29T11:46:36.314" v="730"/>
          <ac:spMkLst>
            <pc:docMk/>
            <pc:sldMk cId="3762399391" sldId="698"/>
            <ac:spMk id="3" creationId="{95E62046-5F26-4A71-BF83-3DA38527DB89}"/>
          </ac:spMkLst>
        </pc:spChg>
        <pc:picChg chg="add mod">
          <ac:chgData name="Nasrin Eshraghi Ivari" userId="25b2c1d6-00ca-4944-9017-a8acb8343c57" providerId="ADAL" clId="{B04BD192-B6E2-4752-BD4D-332582C86E6F}" dt="2022-03-30T09:56:15.129" v="3080" actId="1076"/>
          <ac:picMkLst>
            <pc:docMk/>
            <pc:sldMk cId="3762399391" sldId="698"/>
            <ac:picMk id="4098" creationId="{5C769270-B86B-49C8-84E4-C032A0CC1B0F}"/>
          </ac:picMkLst>
        </pc:picChg>
      </pc:sldChg>
      <pc:sldChg chg="modSp new del mod">
        <pc:chgData name="Nasrin Eshraghi Ivari" userId="25b2c1d6-00ca-4944-9017-a8acb8343c57" providerId="ADAL" clId="{B04BD192-B6E2-4752-BD4D-332582C86E6F}" dt="2022-03-30T10:14:06.589" v="3127" actId="47"/>
        <pc:sldMkLst>
          <pc:docMk/>
          <pc:sldMk cId="2342633452" sldId="699"/>
        </pc:sldMkLst>
        <pc:spChg chg="mod">
          <ac:chgData name="Nasrin Eshraghi Ivari" userId="25b2c1d6-00ca-4944-9017-a8acb8343c57" providerId="ADAL" clId="{B04BD192-B6E2-4752-BD4D-332582C86E6F}" dt="2022-03-29T12:28:28.612" v="738" actId="207"/>
          <ac:spMkLst>
            <pc:docMk/>
            <pc:sldMk cId="2342633452" sldId="699"/>
            <ac:spMk id="2" creationId="{0B3F1F24-643C-4B14-B609-DB12A9E2653A}"/>
          </ac:spMkLst>
        </pc:spChg>
      </pc:sldChg>
      <pc:sldChg chg="addSp delSp modSp new add del ord">
        <pc:chgData name="Nasrin Eshraghi Ivari" userId="25b2c1d6-00ca-4944-9017-a8acb8343c57" providerId="ADAL" clId="{B04BD192-B6E2-4752-BD4D-332582C86E6F}" dt="2022-03-30T15:25:39.670" v="4260" actId="47"/>
        <pc:sldMkLst>
          <pc:docMk/>
          <pc:sldMk cId="2761838273" sldId="700"/>
        </pc:sldMkLst>
        <pc:picChg chg="add del mod">
          <ac:chgData name="Nasrin Eshraghi Ivari" userId="25b2c1d6-00ca-4944-9017-a8acb8343c57" providerId="ADAL" clId="{B04BD192-B6E2-4752-BD4D-332582C86E6F}" dt="2022-03-30T09:57:21.828" v="3084" actId="478"/>
          <ac:picMkLst>
            <pc:docMk/>
            <pc:sldMk cId="2761838273" sldId="700"/>
            <ac:picMk id="5122" creationId="{4DAC4355-E409-4B9E-BFE2-C826239194F5}"/>
          </ac:picMkLst>
        </pc:picChg>
        <pc:picChg chg="add mod">
          <ac:chgData name="Nasrin Eshraghi Ivari" userId="25b2c1d6-00ca-4944-9017-a8acb8343c57" providerId="ADAL" clId="{B04BD192-B6E2-4752-BD4D-332582C86E6F}" dt="2022-03-30T09:57:26.873" v="3086" actId="1076"/>
          <ac:picMkLst>
            <pc:docMk/>
            <pc:sldMk cId="2761838273" sldId="700"/>
            <ac:picMk id="5124" creationId="{82A60F99-FEA2-46BF-BC21-5309278185EC}"/>
          </ac:picMkLst>
        </pc:picChg>
      </pc:sldChg>
      <pc:sldChg chg="add del">
        <pc:chgData name="Nasrin Eshraghi Ivari" userId="25b2c1d6-00ca-4944-9017-a8acb8343c57" providerId="ADAL" clId="{B04BD192-B6E2-4752-BD4D-332582C86E6F}" dt="2022-03-30T15:25:44.802" v="4266" actId="47"/>
        <pc:sldMkLst>
          <pc:docMk/>
          <pc:sldMk cId="598510210" sldId="701"/>
        </pc:sldMkLst>
      </pc:sldChg>
      <pc:sldChg chg="modSp new del mod ord">
        <pc:chgData name="Nasrin Eshraghi Ivari" userId="25b2c1d6-00ca-4944-9017-a8acb8343c57" providerId="ADAL" clId="{B04BD192-B6E2-4752-BD4D-332582C86E6F}" dt="2022-03-30T11:23:00.496" v="3795" actId="2696"/>
        <pc:sldMkLst>
          <pc:docMk/>
          <pc:sldMk cId="741317821" sldId="701"/>
        </pc:sldMkLst>
        <pc:spChg chg="mod">
          <ac:chgData name="Nasrin Eshraghi Ivari" userId="25b2c1d6-00ca-4944-9017-a8acb8343c57" providerId="ADAL" clId="{B04BD192-B6E2-4752-BD4D-332582C86E6F}" dt="2022-03-29T12:37:37.671" v="750" actId="27636"/>
          <ac:spMkLst>
            <pc:docMk/>
            <pc:sldMk cId="741317821" sldId="701"/>
            <ac:spMk id="3" creationId="{6696C7E4-FF29-43B2-8402-CB11C3F6682A}"/>
          </ac:spMkLst>
        </pc:spChg>
      </pc:sldChg>
      <pc:sldChg chg="modSp new del mod ord modNotesTx">
        <pc:chgData name="Nasrin Eshraghi Ivari" userId="25b2c1d6-00ca-4944-9017-a8acb8343c57" providerId="ADAL" clId="{B04BD192-B6E2-4752-BD4D-332582C86E6F}" dt="2022-03-30T10:12:57.596" v="3121" actId="47"/>
        <pc:sldMkLst>
          <pc:docMk/>
          <pc:sldMk cId="977518245" sldId="702"/>
        </pc:sldMkLst>
        <pc:spChg chg="mod">
          <ac:chgData name="Nasrin Eshraghi Ivari" userId="25b2c1d6-00ca-4944-9017-a8acb8343c57" providerId="ADAL" clId="{B04BD192-B6E2-4752-BD4D-332582C86E6F}" dt="2022-03-29T12:44:00.248" v="752"/>
          <ac:spMkLst>
            <pc:docMk/>
            <pc:sldMk cId="977518245" sldId="702"/>
            <ac:spMk id="2" creationId="{0657BECD-A469-448A-9C40-3FD7CDAA1CCF}"/>
          </ac:spMkLst>
        </pc:spChg>
      </pc:sldChg>
      <pc:sldChg chg="addSp delSp modSp new del mod">
        <pc:chgData name="Nasrin Eshraghi Ivari" userId="25b2c1d6-00ca-4944-9017-a8acb8343c57" providerId="ADAL" clId="{B04BD192-B6E2-4752-BD4D-332582C86E6F}" dt="2022-03-29T20:27:58.559" v="2324" actId="47"/>
        <pc:sldMkLst>
          <pc:docMk/>
          <pc:sldMk cId="3707074280" sldId="703"/>
        </pc:sldMkLst>
        <pc:spChg chg="mod">
          <ac:chgData name="Nasrin Eshraghi Ivari" userId="25b2c1d6-00ca-4944-9017-a8acb8343c57" providerId="ADAL" clId="{B04BD192-B6E2-4752-BD4D-332582C86E6F}" dt="2022-03-29T20:25:43" v="2306" actId="6549"/>
          <ac:spMkLst>
            <pc:docMk/>
            <pc:sldMk cId="3707074280" sldId="703"/>
            <ac:spMk id="2" creationId="{397E7C63-8076-4A50-A7F6-1BB8FCE81AC7}"/>
          </ac:spMkLst>
        </pc:spChg>
        <pc:picChg chg="add del">
          <ac:chgData name="Nasrin Eshraghi Ivari" userId="25b2c1d6-00ca-4944-9017-a8acb8343c57" providerId="ADAL" clId="{B04BD192-B6E2-4752-BD4D-332582C86E6F}" dt="2022-03-29T20:27:27.358" v="2315" actId="21"/>
          <ac:picMkLst>
            <pc:docMk/>
            <pc:sldMk cId="3707074280" sldId="703"/>
            <ac:picMk id="17410" creationId="{77C330CF-613B-43EF-88D3-5C203DC9E3D0}"/>
          </ac:picMkLst>
        </pc:picChg>
      </pc:sldChg>
      <pc:sldChg chg="addSp delSp modSp new mod modAnim">
        <pc:chgData name="Nasrin Eshraghi Ivari" userId="25b2c1d6-00ca-4944-9017-a8acb8343c57" providerId="ADAL" clId="{B04BD192-B6E2-4752-BD4D-332582C86E6F}" dt="2022-03-30T10:17:26.917" v="3134" actId="122"/>
        <pc:sldMkLst>
          <pc:docMk/>
          <pc:sldMk cId="1641351504" sldId="704"/>
        </pc:sldMkLst>
        <pc:spChg chg="mod">
          <ac:chgData name="Nasrin Eshraghi Ivari" userId="25b2c1d6-00ca-4944-9017-a8acb8343c57" providerId="ADAL" clId="{B04BD192-B6E2-4752-BD4D-332582C86E6F}" dt="2022-03-29T16:57:11.944" v="1184" actId="113"/>
          <ac:spMkLst>
            <pc:docMk/>
            <pc:sldMk cId="1641351504" sldId="704"/>
            <ac:spMk id="2" creationId="{BDE3DB87-2BFC-44D5-9A5F-D2B1153F47B6}"/>
          </ac:spMkLst>
        </pc:spChg>
        <pc:spChg chg="mod">
          <ac:chgData name="Nasrin Eshraghi Ivari" userId="25b2c1d6-00ca-4944-9017-a8acb8343c57" providerId="ADAL" clId="{B04BD192-B6E2-4752-BD4D-332582C86E6F}" dt="2022-03-30T10:17:26.917" v="3134" actId="122"/>
          <ac:spMkLst>
            <pc:docMk/>
            <pc:sldMk cId="1641351504" sldId="704"/>
            <ac:spMk id="3" creationId="{ACD5F275-E030-4F7B-987F-E5AE4A4B1764}"/>
          </ac:spMkLst>
        </pc:spChg>
        <pc:picChg chg="add del mod">
          <ac:chgData name="Nasrin Eshraghi Ivari" userId="25b2c1d6-00ca-4944-9017-a8acb8343c57" providerId="ADAL" clId="{B04BD192-B6E2-4752-BD4D-332582C86E6F}" dt="2022-03-30T10:17:13.064" v="3128" actId="478"/>
          <ac:picMkLst>
            <pc:docMk/>
            <pc:sldMk cId="1641351504" sldId="704"/>
            <ac:picMk id="6146" creationId="{6DA3CD6D-E12B-4C94-A9ED-F546FC464B93}"/>
          </ac:picMkLst>
        </pc:picChg>
      </pc:sldChg>
      <pc:sldChg chg="add del">
        <pc:chgData name="Nasrin Eshraghi Ivari" userId="25b2c1d6-00ca-4944-9017-a8acb8343c57" providerId="ADAL" clId="{B04BD192-B6E2-4752-BD4D-332582C86E6F}" dt="2022-03-30T11:22:31.273" v="3792" actId="47"/>
        <pc:sldMkLst>
          <pc:docMk/>
          <pc:sldMk cId="894616882" sldId="705"/>
        </pc:sldMkLst>
      </pc:sldChg>
      <pc:sldChg chg="modSp new del mod modNotesTx">
        <pc:chgData name="Nasrin Eshraghi Ivari" userId="25b2c1d6-00ca-4944-9017-a8acb8343c57" providerId="ADAL" clId="{B04BD192-B6E2-4752-BD4D-332582C86E6F}" dt="2022-03-30T10:21:53.959" v="3184" actId="2696"/>
        <pc:sldMkLst>
          <pc:docMk/>
          <pc:sldMk cId="3082239984" sldId="705"/>
        </pc:sldMkLst>
        <pc:spChg chg="mod">
          <ac:chgData name="Nasrin Eshraghi Ivari" userId="25b2c1d6-00ca-4944-9017-a8acb8343c57" providerId="ADAL" clId="{B04BD192-B6E2-4752-BD4D-332582C86E6F}" dt="2022-03-29T14:12:35.499" v="785" actId="20577"/>
          <ac:spMkLst>
            <pc:docMk/>
            <pc:sldMk cId="3082239984" sldId="705"/>
            <ac:spMk id="2" creationId="{A4B7FE04-11E5-4861-8D41-B02924C36112}"/>
          </ac:spMkLst>
        </pc:spChg>
        <pc:spChg chg="mod">
          <ac:chgData name="Nasrin Eshraghi Ivari" userId="25b2c1d6-00ca-4944-9017-a8acb8343c57" providerId="ADAL" clId="{B04BD192-B6E2-4752-BD4D-332582C86E6F}" dt="2022-03-29T14:16:34.620" v="816" actId="20577"/>
          <ac:spMkLst>
            <pc:docMk/>
            <pc:sldMk cId="3082239984" sldId="705"/>
            <ac:spMk id="3" creationId="{4D2F2F09-CCCE-4BDE-8F37-A0B27FB976C4}"/>
          </ac:spMkLst>
        </pc:spChg>
      </pc:sldChg>
      <pc:sldChg chg="add del">
        <pc:chgData name="Nasrin Eshraghi Ivari" userId="25b2c1d6-00ca-4944-9017-a8acb8343c57" providerId="ADAL" clId="{B04BD192-B6E2-4752-BD4D-332582C86E6F}" dt="2022-03-30T15:25:44.248" v="4265" actId="47"/>
        <pc:sldMkLst>
          <pc:docMk/>
          <pc:sldMk cId="3651544528" sldId="706"/>
        </pc:sldMkLst>
      </pc:sldChg>
      <pc:sldChg chg="modSp new add del mod">
        <pc:chgData name="Nasrin Eshraghi Ivari" userId="25b2c1d6-00ca-4944-9017-a8acb8343c57" providerId="ADAL" clId="{B04BD192-B6E2-4752-BD4D-332582C86E6F}" dt="2022-03-30T10:21:53.959" v="3184" actId="2696"/>
        <pc:sldMkLst>
          <pc:docMk/>
          <pc:sldMk cId="3720205143" sldId="706"/>
        </pc:sldMkLst>
        <pc:spChg chg="mod">
          <ac:chgData name="Nasrin Eshraghi Ivari" userId="25b2c1d6-00ca-4944-9017-a8acb8343c57" providerId="ADAL" clId="{B04BD192-B6E2-4752-BD4D-332582C86E6F}" dt="2022-03-29T14:17:35.646" v="826" actId="5793"/>
          <ac:spMkLst>
            <pc:docMk/>
            <pc:sldMk cId="3720205143" sldId="706"/>
            <ac:spMk id="2" creationId="{3C93C5F6-2974-4483-BA4A-96E84E6BCC6B}"/>
          </ac:spMkLst>
        </pc:spChg>
        <pc:spChg chg="mod">
          <ac:chgData name="Nasrin Eshraghi Ivari" userId="25b2c1d6-00ca-4944-9017-a8acb8343c57" providerId="ADAL" clId="{B04BD192-B6E2-4752-BD4D-332582C86E6F}" dt="2022-03-29T14:17:24.251" v="819" actId="404"/>
          <ac:spMkLst>
            <pc:docMk/>
            <pc:sldMk cId="3720205143" sldId="706"/>
            <ac:spMk id="3" creationId="{7E68915B-109F-4D4F-80CE-5E50D2D4965E}"/>
          </ac:spMkLst>
        </pc:spChg>
      </pc:sldChg>
      <pc:sldChg chg="add del">
        <pc:chgData name="Nasrin Eshraghi Ivari" userId="25b2c1d6-00ca-4944-9017-a8acb8343c57" providerId="ADAL" clId="{B04BD192-B6E2-4752-BD4D-332582C86E6F}" dt="2022-03-30T11:23:00.496" v="3795" actId="2696"/>
        <pc:sldMkLst>
          <pc:docMk/>
          <pc:sldMk cId="4019640593" sldId="706"/>
        </pc:sldMkLst>
      </pc:sldChg>
      <pc:sldChg chg="addSp new del ord">
        <pc:chgData name="Nasrin Eshraghi Ivari" userId="25b2c1d6-00ca-4944-9017-a8acb8343c57" providerId="ADAL" clId="{B04BD192-B6E2-4752-BD4D-332582C86E6F}" dt="2022-03-30T11:23:00.496" v="3795" actId="2696"/>
        <pc:sldMkLst>
          <pc:docMk/>
          <pc:sldMk cId="3027800696" sldId="707"/>
        </pc:sldMkLst>
        <pc:picChg chg="add">
          <ac:chgData name="Nasrin Eshraghi Ivari" userId="25b2c1d6-00ca-4944-9017-a8acb8343c57" providerId="ADAL" clId="{B04BD192-B6E2-4752-BD4D-332582C86E6F}" dt="2022-03-29T14:26:26.008" v="828"/>
          <ac:picMkLst>
            <pc:docMk/>
            <pc:sldMk cId="3027800696" sldId="707"/>
            <ac:picMk id="8194" creationId="{DD1B8DB9-22BE-4C08-83AA-06C25ED8E998}"/>
          </ac:picMkLst>
        </pc:picChg>
      </pc:sldChg>
      <pc:sldChg chg="add del">
        <pc:chgData name="Nasrin Eshraghi Ivari" userId="25b2c1d6-00ca-4944-9017-a8acb8343c57" providerId="ADAL" clId="{B04BD192-B6E2-4752-BD4D-332582C86E6F}" dt="2022-03-30T15:25:46.369" v="4269" actId="47"/>
        <pc:sldMkLst>
          <pc:docMk/>
          <pc:sldMk cId="3472860656" sldId="707"/>
        </pc:sldMkLst>
      </pc:sldChg>
      <pc:sldChg chg="addSp delSp modSp new mod ord modNotesTx">
        <pc:chgData name="Nasrin Eshraghi Ivari" userId="25b2c1d6-00ca-4944-9017-a8acb8343c57" providerId="ADAL" clId="{B04BD192-B6E2-4752-BD4D-332582C86E6F}" dt="2022-03-30T11:44:19.669" v="4066" actId="478"/>
        <pc:sldMkLst>
          <pc:docMk/>
          <pc:sldMk cId="2013550285" sldId="708"/>
        </pc:sldMkLst>
        <pc:spChg chg="mod">
          <ac:chgData name="Nasrin Eshraghi Ivari" userId="25b2c1d6-00ca-4944-9017-a8acb8343c57" providerId="ADAL" clId="{B04BD192-B6E2-4752-BD4D-332582C86E6F}" dt="2022-03-29T20:44:34.743" v="2416" actId="113"/>
          <ac:spMkLst>
            <pc:docMk/>
            <pc:sldMk cId="2013550285" sldId="708"/>
            <ac:spMk id="2" creationId="{19012397-9116-435C-823D-6020B7B04822}"/>
          </ac:spMkLst>
        </pc:spChg>
        <pc:spChg chg="mod">
          <ac:chgData name="Nasrin Eshraghi Ivari" userId="25b2c1d6-00ca-4944-9017-a8acb8343c57" providerId="ADAL" clId="{B04BD192-B6E2-4752-BD4D-332582C86E6F}" dt="2022-03-30T09:39:55.472" v="3072" actId="20577"/>
          <ac:spMkLst>
            <pc:docMk/>
            <pc:sldMk cId="2013550285" sldId="708"/>
            <ac:spMk id="3" creationId="{B798FA68-2A64-41F0-B80E-DD14006D29CB}"/>
          </ac:spMkLst>
        </pc:spChg>
        <pc:picChg chg="add del mod">
          <ac:chgData name="Nasrin Eshraghi Ivari" userId="25b2c1d6-00ca-4944-9017-a8acb8343c57" providerId="ADAL" clId="{B04BD192-B6E2-4752-BD4D-332582C86E6F}" dt="2022-03-30T11:44:19.669" v="4066" actId="478"/>
          <ac:picMkLst>
            <pc:docMk/>
            <pc:sldMk cId="2013550285" sldId="708"/>
            <ac:picMk id="5" creationId="{4F3AD2FA-697A-43C1-A6DD-3C35DE3EB6DF}"/>
          </ac:picMkLst>
        </pc:picChg>
      </pc:sldChg>
      <pc:sldChg chg="modSp new del mod ord">
        <pc:chgData name="Nasrin Eshraghi Ivari" userId="25b2c1d6-00ca-4944-9017-a8acb8343c57" providerId="ADAL" clId="{B04BD192-B6E2-4752-BD4D-332582C86E6F}" dt="2022-03-29T21:19:18.043" v="2913" actId="47"/>
        <pc:sldMkLst>
          <pc:docMk/>
          <pc:sldMk cId="815872748" sldId="709"/>
        </pc:sldMkLst>
        <pc:spChg chg="mod">
          <ac:chgData name="Nasrin Eshraghi Ivari" userId="25b2c1d6-00ca-4944-9017-a8acb8343c57" providerId="ADAL" clId="{B04BD192-B6E2-4752-BD4D-332582C86E6F}" dt="2022-03-29T14:37:49.463" v="873" actId="20577"/>
          <ac:spMkLst>
            <pc:docMk/>
            <pc:sldMk cId="815872748" sldId="709"/>
            <ac:spMk id="2" creationId="{3AE2A44E-ACAC-4748-9DF8-5CCA2AEEF2D7}"/>
          </ac:spMkLst>
        </pc:spChg>
      </pc:sldChg>
      <pc:sldChg chg="addSp modSp new del mod ord modNotesTx">
        <pc:chgData name="Nasrin Eshraghi Ivari" userId="25b2c1d6-00ca-4944-9017-a8acb8343c57" providerId="ADAL" clId="{B04BD192-B6E2-4752-BD4D-332582C86E6F}" dt="2022-03-30T10:50:55.189" v="3274" actId="47"/>
        <pc:sldMkLst>
          <pc:docMk/>
          <pc:sldMk cId="4266184737" sldId="710"/>
        </pc:sldMkLst>
        <pc:spChg chg="mod">
          <ac:chgData name="Nasrin Eshraghi Ivari" userId="25b2c1d6-00ca-4944-9017-a8acb8343c57" providerId="ADAL" clId="{B04BD192-B6E2-4752-BD4D-332582C86E6F}" dt="2022-03-29T15:09:22.552" v="993" actId="113"/>
          <ac:spMkLst>
            <pc:docMk/>
            <pc:sldMk cId="4266184737" sldId="710"/>
            <ac:spMk id="2" creationId="{B909BA24-AD41-4438-966B-552232A6A591}"/>
          </ac:spMkLst>
        </pc:spChg>
        <pc:spChg chg="mod">
          <ac:chgData name="Nasrin Eshraghi Ivari" userId="25b2c1d6-00ca-4944-9017-a8acb8343c57" providerId="ADAL" clId="{B04BD192-B6E2-4752-BD4D-332582C86E6F}" dt="2022-03-29T15:10:14.824" v="1045" actId="20577"/>
          <ac:spMkLst>
            <pc:docMk/>
            <pc:sldMk cId="4266184737" sldId="710"/>
            <ac:spMk id="3" creationId="{998589E9-3853-48CC-8C0B-A706F19E3378}"/>
          </ac:spMkLst>
        </pc:spChg>
        <pc:picChg chg="add mod">
          <ac:chgData name="Nasrin Eshraghi Ivari" userId="25b2c1d6-00ca-4944-9017-a8acb8343c57" providerId="ADAL" clId="{B04BD192-B6E2-4752-BD4D-332582C86E6F}" dt="2022-03-29T15:08:50.238" v="991" actId="1076"/>
          <ac:picMkLst>
            <pc:docMk/>
            <pc:sldMk cId="4266184737" sldId="710"/>
            <ac:picMk id="5" creationId="{D37D4A99-A7FC-4EBA-90EA-DF54CE8C1B9A}"/>
          </ac:picMkLst>
        </pc:picChg>
        <pc:picChg chg="add mod">
          <ac:chgData name="Nasrin Eshraghi Ivari" userId="25b2c1d6-00ca-4944-9017-a8acb8343c57" providerId="ADAL" clId="{B04BD192-B6E2-4752-BD4D-332582C86E6F}" dt="2022-03-29T15:09:48.835" v="995" actId="1076"/>
          <ac:picMkLst>
            <pc:docMk/>
            <pc:sldMk cId="4266184737" sldId="710"/>
            <ac:picMk id="7" creationId="{F0E06E14-CDBE-4136-83C7-8C8BC7579AE1}"/>
          </ac:picMkLst>
        </pc:picChg>
        <pc:picChg chg="add mod">
          <ac:chgData name="Nasrin Eshraghi Ivari" userId="25b2c1d6-00ca-4944-9017-a8acb8343c57" providerId="ADAL" clId="{B04BD192-B6E2-4752-BD4D-332582C86E6F}" dt="2022-03-29T15:10:28.158" v="1047" actId="1076"/>
          <ac:picMkLst>
            <pc:docMk/>
            <pc:sldMk cId="4266184737" sldId="710"/>
            <ac:picMk id="9" creationId="{D825CBE2-5E73-42CE-AB40-AF89A18F4C9B}"/>
          </ac:picMkLst>
        </pc:picChg>
        <pc:picChg chg="add mod">
          <ac:chgData name="Nasrin Eshraghi Ivari" userId="25b2c1d6-00ca-4944-9017-a8acb8343c57" providerId="ADAL" clId="{B04BD192-B6E2-4752-BD4D-332582C86E6F}" dt="2022-03-29T15:10:45.563" v="1050" actId="1076"/>
          <ac:picMkLst>
            <pc:docMk/>
            <pc:sldMk cId="4266184737" sldId="710"/>
            <ac:picMk id="11" creationId="{CC625704-944E-4989-8BCC-C7F39F93CE66}"/>
          </ac:picMkLst>
        </pc:picChg>
      </pc:sldChg>
      <pc:sldChg chg="addSp delSp modSp new mod ord modNotesTx">
        <pc:chgData name="Nasrin Eshraghi Ivari" userId="25b2c1d6-00ca-4944-9017-a8acb8343c57" providerId="ADAL" clId="{B04BD192-B6E2-4752-BD4D-332582C86E6F}" dt="2022-03-30T12:04:44.887" v="4218" actId="6549"/>
        <pc:sldMkLst>
          <pc:docMk/>
          <pc:sldMk cId="1476211003" sldId="711"/>
        </pc:sldMkLst>
        <pc:spChg chg="mod">
          <ac:chgData name="Nasrin Eshraghi Ivari" userId="25b2c1d6-00ca-4944-9017-a8acb8343c57" providerId="ADAL" clId="{B04BD192-B6E2-4752-BD4D-332582C86E6F}" dt="2022-03-29T17:09:11.218" v="1318" actId="2711"/>
          <ac:spMkLst>
            <pc:docMk/>
            <pc:sldMk cId="1476211003" sldId="711"/>
            <ac:spMk id="2" creationId="{80E38049-8F47-40CF-BEA5-1F10943572F1}"/>
          </ac:spMkLst>
        </pc:spChg>
        <pc:spChg chg="mod">
          <ac:chgData name="Nasrin Eshraghi Ivari" userId="25b2c1d6-00ca-4944-9017-a8acb8343c57" providerId="ADAL" clId="{B04BD192-B6E2-4752-BD4D-332582C86E6F}" dt="2022-03-29T20:56:58.879" v="2704" actId="1076"/>
          <ac:spMkLst>
            <pc:docMk/>
            <pc:sldMk cId="1476211003" sldId="711"/>
            <ac:spMk id="3" creationId="{A0BC2E13-1FFD-4A8A-9FD3-23FFE98E992A}"/>
          </ac:spMkLst>
        </pc:spChg>
        <pc:spChg chg="add mod">
          <ac:chgData name="Nasrin Eshraghi Ivari" userId="25b2c1d6-00ca-4944-9017-a8acb8343c57" providerId="ADAL" clId="{B04BD192-B6E2-4752-BD4D-332582C86E6F}" dt="2022-03-29T20:55:51.427" v="2701" actId="1076"/>
          <ac:spMkLst>
            <pc:docMk/>
            <pc:sldMk cId="1476211003" sldId="711"/>
            <ac:spMk id="7" creationId="{2D42E3B7-D9D9-4D19-AA60-ACBE00757162}"/>
          </ac:spMkLst>
        </pc:spChg>
        <pc:picChg chg="add mod">
          <ac:chgData name="Nasrin Eshraghi Ivari" userId="25b2c1d6-00ca-4944-9017-a8acb8343c57" providerId="ADAL" clId="{B04BD192-B6E2-4752-BD4D-332582C86E6F}" dt="2022-03-29T20:53:54.293" v="2690" actId="1076"/>
          <ac:picMkLst>
            <pc:docMk/>
            <pc:sldMk cId="1476211003" sldId="711"/>
            <ac:picMk id="5" creationId="{AA5848DF-CDE9-435D-8D54-AE75322D2C43}"/>
          </ac:picMkLst>
        </pc:picChg>
        <pc:picChg chg="add del mod">
          <ac:chgData name="Nasrin Eshraghi Ivari" userId="25b2c1d6-00ca-4944-9017-a8acb8343c57" providerId="ADAL" clId="{B04BD192-B6E2-4752-BD4D-332582C86E6F}" dt="2022-03-29T20:56:59.387" v="2705"/>
          <ac:picMkLst>
            <pc:docMk/>
            <pc:sldMk cId="1476211003" sldId="711"/>
            <ac:picMk id="19458" creationId="{4B06BCEE-1D60-466C-8036-93EBE1410779}"/>
          </ac:picMkLst>
        </pc:picChg>
        <pc:picChg chg="add del mod">
          <ac:chgData name="Nasrin Eshraghi Ivari" userId="25b2c1d6-00ca-4944-9017-a8acb8343c57" providerId="ADAL" clId="{B04BD192-B6E2-4752-BD4D-332582C86E6F}" dt="2022-03-29T20:57:07.199" v="2709" actId="478"/>
          <ac:picMkLst>
            <pc:docMk/>
            <pc:sldMk cId="1476211003" sldId="711"/>
            <ac:picMk id="19460" creationId="{7BDF9506-65AF-4382-94A0-0C63C6F27996}"/>
          </ac:picMkLst>
        </pc:picChg>
      </pc:sldChg>
      <pc:sldChg chg="addSp modSp new del mod ord">
        <pc:chgData name="Nasrin Eshraghi Ivari" userId="25b2c1d6-00ca-4944-9017-a8acb8343c57" providerId="ADAL" clId="{B04BD192-B6E2-4752-BD4D-332582C86E6F}" dt="2022-03-30T11:11:05.612" v="3627" actId="47"/>
        <pc:sldMkLst>
          <pc:docMk/>
          <pc:sldMk cId="2581033551" sldId="712"/>
        </pc:sldMkLst>
        <pc:spChg chg="mod">
          <ac:chgData name="Nasrin Eshraghi Ivari" userId="25b2c1d6-00ca-4944-9017-a8acb8343c57" providerId="ADAL" clId="{B04BD192-B6E2-4752-BD4D-332582C86E6F}" dt="2022-03-29T15:13:13.230" v="1118" actId="20577"/>
          <ac:spMkLst>
            <pc:docMk/>
            <pc:sldMk cId="2581033551" sldId="712"/>
            <ac:spMk id="3" creationId="{00B66C4E-732D-4DA2-86DA-D967392C3AA3}"/>
          </ac:spMkLst>
        </pc:spChg>
        <pc:picChg chg="add mod">
          <ac:chgData name="Nasrin Eshraghi Ivari" userId="25b2c1d6-00ca-4944-9017-a8acb8343c57" providerId="ADAL" clId="{B04BD192-B6E2-4752-BD4D-332582C86E6F}" dt="2022-03-29T15:11:19.767" v="1052" actId="1076"/>
          <ac:picMkLst>
            <pc:docMk/>
            <pc:sldMk cId="2581033551" sldId="712"/>
            <ac:picMk id="5" creationId="{93668172-79DC-430D-98A5-A55F03E40A69}"/>
          </ac:picMkLst>
        </pc:picChg>
        <pc:picChg chg="add mod">
          <ac:chgData name="Nasrin Eshraghi Ivari" userId="25b2c1d6-00ca-4944-9017-a8acb8343c57" providerId="ADAL" clId="{B04BD192-B6E2-4752-BD4D-332582C86E6F}" dt="2022-03-29T15:12:09.450" v="1099" actId="1076"/>
          <ac:picMkLst>
            <pc:docMk/>
            <pc:sldMk cId="2581033551" sldId="712"/>
            <ac:picMk id="7" creationId="{F6C8FE11-1218-43EA-8438-3AFED6B94D5A}"/>
          </ac:picMkLst>
        </pc:picChg>
        <pc:picChg chg="add mod">
          <ac:chgData name="Nasrin Eshraghi Ivari" userId="25b2c1d6-00ca-4944-9017-a8acb8343c57" providerId="ADAL" clId="{B04BD192-B6E2-4752-BD4D-332582C86E6F}" dt="2022-03-29T15:12:24.587" v="1110" actId="1076"/>
          <ac:picMkLst>
            <pc:docMk/>
            <pc:sldMk cId="2581033551" sldId="712"/>
            <ac:picMk id="9" creationId="{FAFA775D-148D-44C9-8D82-FDD27D8F5563}"/>
          </ac:picMkLst>
        </pc:picChg>
        <pc:picChg chg="add mod">
          <ac:chgData name="Nasrin Eshraghi Ivari" userId="25b2c1d6-00ca-4944-9017-a8acb8343c57" providerId="ADAL" clId="{B04BD192-B6E2-4752-BD4D-332582C86E6F}" dt="2022-03-29T15:12:52.133" v="1117" actId="1076"/>
          <ac:picMkLst>
            <pc:docMk/>
            <pc:sldMk cId="2581033551" sldId="712"/>
            <ac:picMk id="11" creationId="{E9F40149-C5F6-4D81-B154-C04E4B1DD418}"/>
          </ac:picMkLst>
        </pc:picChg>
      </pc:sldChg>
      <pc:sldChg chg="addSp delSp modSp new mod ord modNotesTx">
        <pc:chgData name="Nasrin Eshraghi Ivari" userId="25b2c1d6-00ca-4944-9017-a8acb8343c57" providerId="ADAL" clId="{B04BD192-B6E2-4752-BD4D-332582C86E6F}" dt="2022-03-30T11:36:54.278" v="3991" actId="20577"/>
        <pc:sldMkLst>
          <pc:docMk/>
          <pc:sldMk cId="39444363" sldId="713"/>
        </pc:sldMkLst>
        <pc:spChg chg="mod">
          <ac:chgData name="Nasrin Eshraghi Ivari" userId="25b2c1d6-00ca-4944-9017-a8acb8343c57" providerId="ADAL" clId="{B04BD192-B6E2-4752-BD4D-332582C86E6F}" dt="2022-03-29T18:52:54.003" v="1613" actId="207"/>
          <ac:spMkLst>
            <pc:docMk/>
            <pc:sldMk cId="39444363" sldId="713"/>
            <ac:spMk id="2" creationId="{F9B79C3D-4217-4489-9EA7-79655C67A317}"/>
          </ac:spMkLst>
        </pc:spChg>
        <pc:spChg chg="mod">
          <ac:chgData name="Nasrin Eshraghi Ivari" userId="25b2c1d6-00ca-4944-9017-a8acb8343c57" providerId="ADAL" clId="{B04BD192-B6E2-4752-BD4D-332582C86E6F}" dt="2022-03-30T11:32:13.082" v="3861" actId="108"/>
          <ac:spMkLst>
            <pc:docMk/>
            <pc:sldMk cId="39444363" sldId="713"/>
            <ac:spMk id="3" creationId="{C9A02DA5-6BFB-4516-92D1-DA6CCE4AA816}"/>
          </ac:spMkLst>
        </pc:spChg>
        <pc:picChg chg="add del mod">
          <ac:chgData name="Nasrin Eshraghi Ivari" userId="25b2c1d6-00ca-4944-9017-a8acb8343c57" providerId="ADAL" clId="{B04BD192-B6E2-4752-BD4D-332582C86E6F}" dt="2022-03-30T11:24:26.665" v="3804" actId="478"/>
          <ac:picMkLst>
            <pc:docMk/>
            <pc:sldMk cId="39444363" sldId="713"/>
            <ac:picMk id="4" creationId="{DBA2EC69-85DA-49ED-A6DF-5E35E8214571}"/>
          </ac:picMkLst>
        </pc:picChg>
        <pc:picChg chg="add del mod">
          <ac:chgData name="Nasrin Eshraghi Ivari" userId="25b2c1d6-00ca-4944-9017-a8acb8343c57" providerId="ADAL" clId="{B04BD192-B6E2-4752-BD4D-332582C86E6F}" dt="2022-03-29T18:53:01.920" v="1616" actId="21"/>
          <ac:picMkLst>
            <pc:docMk/>
            <pc:sldMk cId="39444363" sldId="713"/>
            <ac:picMk id="5" creationId="{FB202554-4988-4F57-A143-4CB80D807E17}"/>
          </ac:picMkLst>
        </pc:picChg>
        <pc:picChg chg="add mod">
          <ac:chgData name="Nasrin Eshraghi Ivari" userId="25b2c1d6-00ca-4944-9017-a8acb8343c57" providerId="ADAL" clId="{B04BD192-B6E2-4752-BD4D-332582C86E6F}" dt="2022-03-30T11:24:32.142" v="3806" actId="14100"/>
          <ac:picMkLst>
            <pc:docMk/>
            <pc:sldMk cId="39444363" sldId="713"/>
            <ac:picMk id="3074" creationId="{8B15BB13-9912-44C6-B8F0-FBFF7D8AFBD6}"/>
          </ac:picMkLst>
        </pc:picChg>
      </pc:sldChg>
      <pc:sldChg chg="addSp modSp new mod ord modNotesTx">
        <pc:chgData name="Nasrin Eshraghi Ivari" userId="25b2c1d6-00ca-4944-9017-a8acb8343c57" providerId="ADAL" clId="{B04BD192-B6E2-4752-BD4D-332582C86E6F}" dt="2022-03-30T11:51:50.965" v="4131" actId="6549"/>
        <pc:sldMkLst>
          <pc:docMk/>
          <pc:sldMk cId="2098172662" sldId="714"/>
        </pc:sldMkLst>
        <pc:spChg chg="mod">
          <ac:chgData name="Nasrin Eshraghi Ivari" userId="25b2c1d6-00ca-4944-9017-a8acb8343c57" providerId="ADAL" clId="{B04BD192-B6E2-4752-BD4D-332582C86E6F}" dt="2022-03-29T17:04:08.334" v="1236" actId="122"/>
          <ac:spMkLst>
            <pc:docMk/>
            <pc:sldMk cId="2098172662" sldId="714"/>
            <ac:spMk id="2" creationId="{5173ABBD-F9E4-4E7A-8556-409FEC4BE79D}"/>
          </ac:spMkLst>
        </pc:spChg>
        <pc:spChg chg="add mod">
          <ac:chgData name="Nasrin Eshraghi Ivari" userId="25b2c1d6-00ca-4944-9017-a8acb8343c57" providerId="ADAL" clId="{B04BD192-B6E2-4752-BD4D-332582C86E6F}" dt="2022-03-29T17:02:31.421" v="1210" actId="207"/>
          <ac:spMkLst>
            <pc:docMk/>
            <pc:sldMk cId="2098172662" sldId="714"/>
            <ac:spMk id="6" creationId="{08882F79-FA25-4C59-BF95-9F869141271F}"/>
          </ac:spMkLst>
        </pc:spChg>
        <pc:picChg chg="add mod">
          <ac:chgData name="Nasrin Eshraghi Ivari" userId="25b2c1d6-00ca-4944-9017-a8acb8343c57" providerId="ADAL" clId="{B04BD192-B6E2-4752-BD4D-332582C86E6F}" dt="2022-03-29T17:03:49.315" v="1213" actId="732"/>
          <ac:picMkLst>
            <pc:docMk/>
            <pc:sldMk cId="2098172662" sldId="714"/>
            <ac:picMk id="9218" creationId="{4AE1E009-FACF-47D2-97FB-332A481C4EDF}"/>
          </ac:picMkLst>
        </pc:picChg>
      </pc:sldChg>
      <pc:sldChg chg="new del">
        <pc:chgData name="Nasrin Eshraghi Ivari" userId="25b2c1d6-00ca-4944-9017-a8acb8343c57" providerId="ADAL" clId="{B04BD192-B6E2-4752-BD4D-332582C86E6F}" dt="2022-03-29T21:02:15.831" v="2813" actId="47"/>
        <pc:sldMkLst>
          <pc:docMk/>
          <pc:sldMk cId="157117699" sldId="715"/>
        </pc:sldMkLst>
      </pc:sldChg>
      <pc:sldChg chg="addSp modSp new mod ord">
        <pc:chgData name="Nasrin Eshraghi Ivari" userId="25b2c1d6-00ca-4944-9017-a8acb8343c57" providerId="ADAL" clId="{B04BD192-B6E2-4752-BD4D-332582C86E6F}" dt="2022-03-29T18:00:20.328" v="1590" actId="20577"/>
        <pc:sldMkLst>
          <pc:docMk/>
          <pc:sldMk cId="2684241201" sldId="716"/>
        </pc:sldMkLst>
        <pc:spChg chg="mod">
          <ac:chgData name="Nasrin Eshraghi Ivari" userId="25b2c1d6-00ca-4944-9017-a8acb8343c57" providerId="ADAL" clId="{B04BD192-B6E2-4752-BD4D-332582C86E6F}" dt="2022-03-29T18:00:20.328" v="1590" actId="20577"/>
          <ac:spMkLst>
            <pc:docMk/>
            <pc:sldMk cId="2684241201" sldId="716"/>
            <ac:spMk id="2" creationId="{BE7B7EB8-02D9-4FD5-A882-5163E3A00754}"/>
          </ac:spMkLst>
        </pc:spChg>
        <pc:spChg chg="mod">
          <ac:chgData name="Nasrin Eshraghi Ivari" userId="25b2c1d6-00ca-4944-9017-a8acb8343c57" providerId="ADAL" clId="{B04BD192-B6E2-4752-BD4D-332582C86E6F}" dt="2022-03-29T17:47:46.138" v="1475" actId="20577"/>
          <ac:spMkLst>
            <pc:docMk/>
            <pc:sldMk cId="2684241201" sldId="716"/>
            <ac:spMk id="3" creationId="{6507BDF7-4259-49CE-8C61-825337A1AEF0}"/>
          </ac:spMkLst>
        </pc:spChg>
        <pc:picChg chg="add mod">
          <ac:chgData name="Nasrin Eshraghi Ivari" userId="25b2c1d6-00ca-4944-9017-a8acb8343c57" providerId="ADAL" clId="{B04BD192-B6E2-4752-BD4D-332582C86E6F}" dt="2022-03-29T17:49:53.318" v="1490" actId="1076"/>
          <ac:picMkLst>
            <pc:docMk/>
            <pc:sldMk cId="2684241201" sldId="716"/>
            <ac:picMk id="11266" creationId="{7ED1EEFC-ACA2-4D11-A806-A3DF8DFC16A4}"/>
          </ac:picMkLst>
        </pc:picChg>
        <pc:picChg chg="add mod">
          <ac:chgData name="Nasrin Eshraghi Ivari" userId="25b2c1d6-00ca-4944-9017-a8acb8343c57" providerId="ADAL" clId="{B04BD192-B6E2-4752-BD4D-332582C86E6F}" dt="2022-03-29T17:49:58.472" v="1492" actId="1076"/>
          <ac:picMkLst>
            <pc:docMk/>
            <pc:sldMk cId="2684241201" sldId="716"/>
            <ac:picMk id="11268" creationId="{A12B270E-23D0-4036-8455-4E930101407F}"/>
          </ac:picMkLst>
        </pc:picChg>
      </pc:sldChg>
      <pc:sldChg chg="addSp delSp modSp new mod modNotesTx">
        <pc:chgData name="Nasrin Eshraghi Ivari" userId="25b2c1d6-00ca-4944-9017-a8acb8343c57" providerId="ADAL" clId="{B04BD192-B6E2-4752-BD4D-332582C86E6F}" dt="2022-03-29T17:51:50.519" v="1500"/>
        <pc:sldMkLst>
          <pc:docMk/>
          <pc:sldMk cId="2737570100" sldId="717"/>
        </pc:sldMkLst>
        <pc:spChg chg="mod">
          <ac:chgData name="Nasrin Eshraghi Ivari" userId="25b2c1d6-00ca-4944-9017-a8acb8343c57" providerId="ADAL" clId="{B04BD192-B6E2-4752-BD4D-332582C86E6F}" dt="2022-03-29T17:42:05.251" v="1450" actId="20577"/>
          <ac:spMkLst>
            <pc:docMk/>
            <pc:sldMk cId="2737570100" sldId="717"/>
            <ac:spMk id="2" creationId="{E08EB71A-6428-4E23-A783-E046024D35E9}"/>
          </ac:spMkLst>
        </pc:spChg>
        <pc:spChg chg="mod">
          <ac:chgData name="Nasrin Eshraghi Ivari" userId="25b2c1d6-00ca-4944-9017-a8acb8343c57" providerId="ADAL" clId="{B04BD192-B6E2-4752-BD4D-332582C86E6F}" dt="2022-03-29T17:38:35.728" v="1427" actId="1076"/>
          <ac:spMkLst>
            <pc:docMk/>
            <pc:sldMk cId="2737570100" sldId="717"/>
            <ac:spMk id="3" creationId="{BE2BA0BA-B4DD-48E0-A567-9FDAC48E56E3}"/>
          </ac:spMkLst>
        </pc:spChg>
        <pc:picChg chg="add mod">
          <ac:chgData name="Nasrin Eshraghi Ivari" userId="25b2c1d6-00ca-4944-9017-a8acb8343c57" providerId="ADAL" clId="{B04BD192-B6E2-4752-BD4D-332582C86E6F}" dt="2022-03-29T17:38:49.517" v="1434" actId="1076"/>
          <ac:picMkLst>
            <pc:docMk/>
            <pc:sldMk cId="2737570100" sldId="717"/>
            <ac:picMk id="10242" creationId="{0777DFFA-77E3-4338-A654-E48C8BE4019F}"/>
          </ac:picMkLst>
        </pc:picChg>
        <pc:picChg chg="add del mod">
          <ac:chgData name="Nasrin Eshraghi Ivari" userId="25b2c1d6-00ca-4944-9017-a8acb8343c57" providerId="ADAL" clId="{B04BD192-B6E2-4752-BD4D-332582C86E6F}" dt="2022-03-29T17:50:32.379" v="1493" actId="478"/>
          <ac:picMkLst>
            <pc:docMk/>
            <pc:sldMk cId="2737570100" sldId="717"/>
            <ac:picMk id="10244" creationId="{E4B679F8-FCFD-44EA-9B27-BE047F91A509}"/>
          </ac:picMkLst>
        </pc:picChg>
        <pc:picChg chg="add mod">
          <ac:chgData name="Nasrin Eshraghi Ivari" userId="25b2c1d6-00ca-4944-9017-a8acb8343c57" providerId="ADAL" clId="{B04BD192-B6E2-4752-BD4D-332582C86E6F}" dt="2022-03-29T17:50:44.954" v="1497" actId="1076"/>
          <ac:picMkLst>
            <pc:docMk/>
            <pc:sldMk cId="2737570100" sldId="717"/>
            <ac:picMk id="10246" creationId="{2F6C1341-D21A-4F12-B8AF-671EEC02750F}"/>
          </ac:picMkLst>
        </pc:picChg>
      </pc:sldChg>
      <pc:sldChg chg="modSp new add del mod ord">
        <pc:chgData name="Nasrin Eshraghi Ivari" userId="25b2c1d6-00ca-4944-9017-a8acb8343c57" providerId="ADAL" clId="{B04BD192-B6E2-4752-BD4D-332582C86E6F}" dt="2022-03-30T15:25:46.952" v="4270" actId="47"/>
        <pc:sldMkLst>
          <pc:docMk/>
          <pc:sldMk cId="546075681" sldId="718"/>
        </pc:sldMkLst>
        <pc:spChg chg="mod">
          <ac:chgData name="Nasrin Eshraghi Ivari" userId="25b2c1d6-00ca-4944-9017-a8acb8343c57" providerId="ADAL" clId="{B04BD192-B6E2-4752-BD4D-332582C86E6F}" dt="2022-03-29T17:43:16.323" v="1451"/>
          <ac:spMkLst>
            <pc:docMk/>
            <pc:sldMk cId="546075681" sldId="718"/>
            <ac:spMk id="3" creationId="{4785FAD3-88A5-4EFA-B797-E4A6AEC194C6}"/>
          </ac:spMkLst>
        </pc:spChg>
      </pc:sldChg>
      <pc:sldChg chg="addSp modSp new mod modNotesTx">
        <pc:chgData name="Nasrin Eshraghi Ivari" userId="25b2c1d6-00ca-4944-9017-a8acb8343c57" providerId="ADAL" clId="{B04BD192-B6E2-4752-BD4D-332582C86E6F}" dt="2022-03-30T11:39:48.739" v="4005"/>
        <pc:sldMkLst>
          <pc:docMk/>
          <pc:sldMk cId="1357562108" sldId="719"/>
        </pc:sldMkLst>
        <pc:spChg chg="mod">
          <ac:chgData name="Nasrin Eshraghi Ivari" userId="25b2c1d6-00ca-4944-9017-a8acb8343c57" providerId="ADAL" clId="{B04BD192-B6E2-4752-BD4D-332582C86E6F}" dt="2022-03-30T11:39:43.472" v="4004" actId="108"/>
          <ac:spMkLst>
            <pc:docMk/>
            <pc:sldMk cId="1357562108" sldId="719"/>
            <ac:spMk id="2" creationId="{11FA0264-465C-4DE7-AF08-C1D461B8F7D8}"/>
          </ac:spMkLst>
        </pc:spChg>
        <pc:spChg chg="mod">
          <ac:chgData name="Nasrin Eshraghi Ivari" userId="25b2c1d6-00ca-4944-9017-a8acb8343c57" providerId="ADAL" clId="{B04BD192-B6E2-4752-BD4D-332582C86E6F}" dt="2022-03-30T11:39:32.047" v="4002" actId="6549"/>
          <ac:spMkLst>
            <pc:docMk/>
            <pc:sldMk cId="1357562108" sldId="719"/>
            <ac:spMk id="3" creationId="{6235D002-A845-4C35-A330-B905265CA3B4}"/>
          </ac:spMkLst>
        </pc:spChg>
        <pc:picChg chg="add mod">
          <ac:chgData name="Nasrin Eshraghi Ivari" userId="25b2c1d6-00ca-4944-9017-a8acb8343c57" providerId="ADAL" clId="{B04BD192-B6E2-4752-BD4D-332582C86E6F}" dt="2022-03-30T11:39:33.173" v="4003" actId="1076"/>
          <ac:picMkLst>
            <pc:docMk/>
            <pc:sldMk cId="1357562108" sldId="719"/>
            <ac:picMk id="4" creationId="{812CACE3-1507-4110-AC18-C964B2E43C46}"/>
          </ac:picMkLst>
        </pc:picChg>
        <pc:picChg chg="add mod">
          <ac:chgData name="Nasrin Eshraghi Ivari" userId="25b2c1d6-00ca-4944-9017-a8acb8343c57" providerId="ADAL" clId="{B04BD192-B6E2-4752-BD4D-332582C86E6F}" dt="2022-03-30T11:39:48.739" v="4005"/>
          <ac:picMkLst>
            <pc:docMk/>
            <pc:sldMk cId="1357562108" sldId="719"/>
            <ac:picMk id="5" creationId="{16C4063F-5386-42FB-9EAC-A444A1B7846D}"/>
          </ac:picMkLst>
        </pc:picChg>
      </pc:sldChg>
      <pc:sldChg chg="new del">
        <pc:chgData name="Nasrin Eshraghi Ivari" userId="25b2c1d6-00ca-4944-9017-a8acb8343c57" providerId="ADAL" clId="{B04BD192-B6E2-4752-BD4D-332582C86E6F}" dt="2022-03-29T18:52:33.491" v="1592" actId="680"/>
        <pc:sldMkLst>
          <pc:docMk/>
          <pc:sldMk cId="3308624673" sldId="719"/>
        </pc:sldMkLst>
      </pc:sldChg>
      <pc:sldChg chg="addSp delSp modSp new mod modNotesTx">
        <pc:chgData name="Nasrin Eshraghi Ivari" userId="25b2c1d6-00ca-4944-9017-a8acb8343c57" providerId="ADAL" clId="{B04BD192-B6E2-4752-BD4D-332582C86E6F}" dt="2022-03-29T19:37:13.817" v="2140" actId="1076"/>
        <pc:sldMkLst>
          <pc:docMk/>
          <pc:sldMk cId="1223192785" sldId="720"/>
        </pc:sldMkLst>
        <pc:spChg chg="del">
          <ac:chgData name="Nasrin Eshraghi Ivari" userId="25b2c1d6-00ca-4944-9017-a8acb8343c57" providerId="ADAL" clId="{B04BD192-B6E2-4752-BD4D-332582C86E6F}" dt="2022-03-29T19:01:36.923" v="1671" actId="478"/>
          <ac:spMkLst>
            <pc:docMk/>
            <pc:sldMk cId="1223192785" sldId="720"/>
            <ac:spMk id="2" creationId="{C216AF5D-BC53-4425-81DB-51248EDEAFBE}"/>
          </ac:spMkLst>
        </pc:spChg>
        <pc:spChg chg="del">
          <ac:chgData name="Nasrin Eshraghi Ivari" userId="25b2c1d6-00ca-4944-9017-a8acb8343c57" providerId="ADAL" clId="{B04BD192-B6E2-4752-BD4D-332582C86E6F}" dt="2022-03-29T19:01:32.883" v="1670" actId="478"/>
          <ac:spMkLst>
            <pc:docMk/>
            <pc:sldMk cId="1223192785" sldId="720"/>
            <ac:spMk id="3" creationId="{2FB0D359-8659-47E7-98D7-CDD8C1E776A5}"/>
          </ac:spMkLst>
        </pc:spChg>
        <pc:spChg chg="add mod">
          <ac:chgData name="Nasrin Eshraghi Ivari" userId="25b2c1d6-00ca-4944-9017-a8acb8343c57" providerId="ADAL" clId="{B04BD192-B6E2-4752-BD4D-332582C86E6F}" dt="2022-03-29T19:35:24.397" v="2120" actId="1036"/>
          <ac:spMkLst>
            <pc:docMk/>
            <pc:sldMk cId="1223192785" sldId="720"/>
            <ac:spMk id="10" creationId="{006680C1-417B-4D70-9F57-18E9A6C30A40}"/>
          </ac:spMkLst>
        </pc:spChg>
        <pc:spChg chg="add mod">
          <ac:chgData name="Nasrin Eshraghi Ivari" userId="25b2c1d6-00ca-4944-9017-a8acb8343c57" providerId="ADAL" clId="{B04BD192-B6E2-4752-BD4D-332582C86E6F}" dt="2022-03-29T19:35:52.269" v="2126" actId="1036"/>
          <ac:spMkLst>
            <pc:docMk/>
            <pc:sldMk cId="1223192785" sldId="720"/>
            <ac:spMk id="11" creationId="{86BF7E65-32A3-4F1E-AEF6-88C2F910FCC3}"/>
          </ac:spMkLst>
        </pc:spChg>
        <pc:spChg chg="add mod">
          <ac:chgData name="Nasrin Eshraghi Ivari" userId="25b2c1d6-00ca-4944-9017-a8acb8343c57" providerId="ADAL" clId="{B04BD192-B6E2-4752-BD4D-332582C86E6F}" dt="2022-03-29T19:21:34.631" v="1971" actId="20577"/>
          <ac:spMkLst>
            <pc:docMk/>
            <pc:sldMk cId="1223192785" sldId="720"/>
            <ac:spMk id="13" creationId="{7FA7AD1B-1251-4976-BE1F-9E7C54180255}"/>
          </ac:spMkLst>
        </pc:spChg>
        <pc:spChg chg="add mod">
          <ac:chgData name="Nasrin Eshraghi Ivari" userId="25b2c1d6-00ca-4944-9017-a8acb8343c57" providerId="ADAL" clId="{B04BD192-B6E2-4752-BD4D-332582C86E6F}" dt="2022-03-29T19:35:54.661" v="2131" actId="1036"/>
          <ac:spMkLst>
            <pc:docMk/>
            <pc:sldMk cId="1223192785" sldId="720"/>
            <ac:spMk id="14" creationId="{F6D05D8E-C25E-4FCD-B205-190706CC9E15}"/>
          </ac:spMkLst>
        </pc:spChg>
        <pc:spChg chg="add mod">
          <ac:chgData name="Nasrin Eshraghi Ivari" userId="25b2c1d6-00ca-4944-9017-a8acb8343c57" providerId="ADAL" clId="{B04BD192-B6E2-4752-BD4D-332582C86E6F}" dt="2022-03-29T19:37:13.817" v="2140" actId="1076"/>
          <ac:spMkLst>
            <pc:docMk/>
            <pc:sldMk cId="1223192785" sldId="720"/>
            <ac:spMk id="15" creationId="{AEC87C16-372F-45AD-ACF6-1C5D7753EAF4}"/>
          </ac:spMkLst>
        </pc:spChg>
        <pc:spChg chg="add mod">
          <ac:chgData name="Nasrin Eshraghi Ivari" userId="25b2c1d6-00ca-4944-9017-a8acb8343c57" providerId="ADAL" clId="{B04BD192-B6E2-4752-BD4D-332582C86E6F}" dt="2022-03-29T19:35:24.397" v="2120" actId="1036"/>
          <ac:spMkLst>
            <pc:docMk/>
            <pc:sldMk cId="1223192785" sldId="720"/>
            <ac:spMk id="16" creationId="{268428F2-B159-4AC0-B955-18D56D23B28F}"/>
          </ac:spMkLst>
        </pc:spChg>
        <pc:spChg chg="add mod">
          <ac:chgData name="Nasrin Eshraghi Ivari" userId="25b2c1d6-00ca-4944-9017-a8acb8343c57" providerId="ADAL" clId="{B04BD192-B6E2-4752-BD4D-332582C86E6F}" dt="2022-03-29T19:36:01.533" v="2139" actId="1036"/>
          <ac:spMkLst>
            <pc:docMk/>
            <pc:sldMk cId="1223192785" sldId="720"/>
            <ac:spMk id="17" creationId="{8D40B2B5-BF69-4C7E-9CD5-3768879F33F8}"/>
          </ac:spMkLst>
        </pc:spChg>
        <pc:spChg chg="add mod">
          <ac:chgData name="Nasrin Eshraghi Ivari" userId="25b2c1d6-00ca-4944-9017-a8acb8343c57" providerId="ADAL" clId="{B04BD192-B6E2-4752-BD4D-332582C86E6F}" dt="2022-03-29T19:35:57.727" v="2138" actId="1036"/>
          <ac:spMkLst>
            <pc:docMk/>
            <pc:sldMk cId="1223192785" sldId="720"/>
            <ac:spMk id="18" creationId="{5AFC17C9-CEA3-47A1-B7DA-D2BF1010A54E}"/>
          </ac:spMkLst>
        </pc:spChg>
        <pc:spChg chg="add del mod">
          <ac:chgData name="Nasrin Eshraghi Ivari" userId="25b2c1d6-00ca-4944-9017-a8acb8343c57" providerId="ADAL" clId="{B04BD192-B6E2-4752-BD4D-332582C86E6F}" dt="2022-03-29T19:34:23.111" v="2058" actId="21"/>
          <ac:spMkLst>
            <pc:docMk/>
            <pc:sldMk cId="1223192785" sldId="720"/>
            <ac:spMk id="19" creationId="{667818C5-2695-4ACA-A38F-E8C41552330A}"/>
          </ac:spMkLst>
        </pc:spChg>
        <pc:spChg chg="add del mod">
          <ac:chgData name="Nasrin Eshraghi Ivari" userId="25b2c1d6-00ca-4944-9017-a8acb8343c57" providerId="ADAL" clId="{B04BD192-B6E2-4752-BD4D-332582C86E6F}" dt="2022-03-29T19:34:23.111" v="2058" actId="21"/>
          <ac:spMkLst>
            <pc:docMk/>
            <pc:sldMk cId="1223192785" sldId="720"/>
            <ac:spMk id="20" creationId="{0553CD79-DC4C-49A3-814A-FDF0000C7260}"/>
          </ac:spMkLst>
        </pc:spChg>
        <pc:spChg chg="add mod">
          <ac:chgData name="Nasrin Eshraghi Ivari" userId="25b2c1d6-00ca-4944-9017-a8acb8343c57" providerId="ADAL" clId="{B04BD192-B6E2-4752-BD4D-332582C86E6F}" dt="2022-03-29T19:35:40.535" v="2123" actId="1076"/>
          <ac:spMkLst>
            <pc:docMk/>
            <pc:sldMk cId="1223192785" sldId="720"/>
            <ac:spMk id="21" creationId="{4D7ABE2A-8A4D-424A-8DDE-995902B63DB2}"/>
          </ac:spMkLst>
        </pc:spChg>
        <pc:spChg chg="add mod">
          <ac:chgData name="Nasrin Eshraghi Ivari" userId="25b2c1d6-00ca-4944-9017-a8acb8343c57" providerId="ADAL" clId="{B04BD192-B6E2-4752-BD4D-332582C86E6F}" dt="2022-03-29T19:35:40.535" v="2123" actId="1076"/>
          <ac:spMkLst>
            <pc:docMk/>
            <pc:sldMk cId="1223192785" sldId="720"/>
            <ac:spMk id="22" creationId="{4CF301C0-E80A-440A-BD34-2D201954CDF6}"/>
          </ac:spMkLst>
        </pc:spChg>
        <pc:picChg chg="add del mod">
          <ac:chgData name="Nasrin Eshraghi Ivari" userId="25b2c1d6-00ca-4944-9017-a8acb8343c57" providerId="ADAL" clId="{B04BD192-B6E2-4752-BD4D-332582C86E6F}" dt="2022-03-29T18:59:34.643" v="1661" actId="478"/>
          <ac:picMkLst>
            <pc:docMk/>
            <pc:sldMk cId="1223192785" sldId="720"/>
            <ac:picMk id="5" creationId="{81AB298F-8097-47F8-BA41-59DC3FF751D6}"/>
          </ac:picMkLst>
        </pc:picChg>
        <pc:picChg chg="add del mod modCrop">
          <ac:chgData name="Nasrin Eshraghi Ivari" userId="25b2c1d6-00ca-4944-9017-a8acb8343c57" providerId="ADAL" clId="{B04BD192-B6E2-4752-BD4D-332582C86E6F}" dt="2022-03-29T19:09:05.154" v="1723" actId="478"/>
          <ac:picMkLst>
            <pc:docMk/>
            <pc:sldMk cId="1223192785" sldId="720"/>
            <ac:picMk id="7" creationId="{2CCF2E6A-93BB-4520-B5D2-D6C01C0A46B8}"/>
          </ac:picMkLst>
        </pc:picChg>
        <pc:picChg chg="add del mod modCrop">
          <ac:chgData name="Nasrin Eshraghi Ivari" userId="25b2c1d6-00ca-4944-9017-a8acb8343c57" providerId="ADAL" clId="{B04BD192-B6E2-4752-BD4D-332582C86E6F}" dt="2022-03-29T19:04:53.171" v="1696" actId="21"/>
          <ac:picMkLst>
            <pc:docMk/>
            <pc:sldMk cId="1223192785" sldId="720"/>
            <ac:picMk id="9" creationId="{B208BED7-E404-49A5-8EA9-AF03615911AC}"/>
          </ac:picMkLst>
        </pc:picChg>
      </pc:sldChg>
      <pc:sldChg chg="addSp delSp modSp new del mod">
        <pc:chgData name="Nasrin Eshraghi Ivari" userId="25b2c1d6-00ca-4944-9017-a8acb8343c57" providerId="ADAL" clId="{B04BD192-B6E2-4752-BD4D-332582C86E6F}" dt="2022-03-29T20:57:10.795" v="2710" actId="47"/>
        <pc:sldMkLst>
          <pc:docMk/>
          <pc:sldMk cId="1296840057" sldId="721"/>
        </pc:sldMkLst>
        <pc:spChg chg="add del">
          <ac:chgData name="Nasrin Eshraghi Ivari" userId="25b2c1d6-00ca-4944-9017-a8acb8343c57" providerId="ADAL" clId="{B04BD192-B6E2-4752-BD4D-332582C86E6F}" dt="2022-03-29T19:18:51.529" v="1947" actId="478"/>
          <ac:spMkLst>
            <pc:docMk/>
            <pc:sldMk cId="1296840057" sldId="721"/>
            <ac:spMk id="2" creationId="{B5181D41-76A1-4E54-AE0C-1518F0F574B9}"/>
          </ac:spMkLst>
        </pc:spChg>
        <pc:picChg chg="add del mod">
          <ac:chgData name="Nasrin Eshraghi Ivari" userId="25b2c1d6-00ca-4944-9017-a8acb8343c57" providerId="ADAL" clId="{B04BD192-B6E2-4752-BD4D-332582C86E6F}" dt="2022-03-29T19:18:42.672" v="1944" actId="478"/>
          <ac:picMkLst>
            <pc:docMk/>
            <pc:sldMk cId="1296840057" sldId="721"/>
            <ac:picMk id="4" creationId="{FDFC7EF1-2131-4853-927C-C767AA4E396B}"/>
          </ac:picMkLst>
        </pc:picChg>
        <pc:picChg chg="add del mod">
          <ac:chgData name="Nasrin Eshraghi Ivari" userId="25b2c1d6-00ca-4944-9017-a8acb8343c57" providerId="ADAL" clId="{B04BD192-B6E2-4752-BD4D-332582C86E6F}" dt="2022-03-29T19:18:44.644" v="1945" actId="478"/>
          <ac:picMkLst>
            <pc:docMk/>
            <pc:sldMk cId="1296840057" sldId="721"/>
            <ac:picMk id="5" creationId="{9A6591ED-64FE-4BFA-9EC9-5B83AE5E8D0F}"/>
          </ac:picMkLst>
        </pc:picChg>
      </pc:sldChg>
      <pc:sldChg chg="addSp delSp modSp add mod">
        <pc:chgData name="Nasrin Eshraghi Ivari" userId="25b2c1d6-00ca-4944-9017-a8acb8343c57" providerId="ADAL" clId="{B04BD192-B6E2-4752-BD4D-332582C86E6F}" dt="2022-03-29T19:37:23.730" v="2143" actId="1076"/>
        <pc:sldMkLst>
          <pc:docMk/>
          <pc:sldMk cId="548326291" sldId="722"/>
        </pc:sldMkLst>
        <pc:spChg chg="add del mod">
          <ac:chgData name="Nasrin Eshraghi Ivari" userId="25b2c1d6-00ca-4944-9017-a8acb8343c57" providerId="ADAL" clId="{B04BD192-B6E2-4752-BD4D-332582C86E6F}" dt="2022-03-29T19:35:14.578" v="2102" actId="478"/>
          <ac:spMkLst>
            <pc:docMk/>
            <pc:sldMk cId="548326291" sldId="722"/>
            <ac:spMk id="10" creationId="{006680C1-417B-4D70-9F57-18E9A6C30A40}"/>
          </ac:spMkLst>
        </pc:spChg>
        <pc:spChg chg="add del mod">
          <ac:chgData name="Nasrin Eshraghi Ivari" userId="25b2c1d6-00ca-4944-9017-a8acb8343c57" providerId="ADAL" clId="{B04BD192-B6E2-4752-BD4D-332582C86E6F}" dt="2022-03-29T19:35:14.578" v="2102" actId="478"/>
          <ac:spMkLst>
            <pc:docMk/>
            <pc:sldMk cId="548326291" sldId="722"/>
            <ac:spMk id="11" creationId="{86BF7E65-32A3-4F1E-AEF6-88C2F910FCC3}"/>
          </ac:spMkLst>
        </pc:spChg>
        <pc:spChg chg="del">
          <ac:chgData name="Nasrin Eshraghi Ivari" userId="25b2c1d6-00ca-4944-9017-a8acb8343c57" providerId="ADAL" clId="{B04BD192-B6E2-4752-BD4D-332582C86E6F}" dt="2022-03-29T19:33:40.677" v="2035" actId="478"/>
          <ac:spMkLst>
            <pc:docMk/>
            <pc:sldMk cId="548326291" sldId="722"/>
            <ac:spMk id="14" creationId="{F6D05D8E-C25E-4FCD-B205-190706CC9E15}"/>
          </ac:spMkLst>
        </pc:spChg>
        <pc:spChg chg="mod">
          <ac:chgData name="Nasrin Eshraghi Ivari" userId="25b2c1d6-00ca-4944-9017-a8acb8343c57" providerId="ADAL" clId="{B04BD192-B6E2-4752-BD4D-332582C86E6F}" dt="2022-03-29T19:37:23.730" v="2143" actId="1076"/>
          <ac:spMkLst>
            <pc:docMk/>
            <pc:sldMk cId="548326291" sldId="722"/>
            <ac:spMk id="15" creationId="{AEC87C16-372F-45AD-ACF6-1C5D7753EAF4}"/>
          </ac:spMkLst>
        </pc:spChg>
        <pc:spChg chg="add del mod">
          <ac:chgData name="Nasrin Eshraghi Ivari" userId="25b2c1d6-00ca-4944-9017-a8acb8343c57" providerId="ADAL" clId="{B04BD192-B6E2-4752-BD4D-332582C86E6F}" dt="2022-03-29T19:35:14.578" v="2102" actId="478"/>
          <ac:spMkLst>
            <pc:docMk/>
            <pc:sldMk cId="548326291" sldId="722"/>
            <ac:spMk id="16" creationId="{268428F2-B159-4AC0-B955-18D56D23B28F}"/>
          </ac:spMkLst>
        </pc:spChg>
        <pc:spChg chg="add del mod">
          <ac:chgData name="Nasrin Eshraghi Ivari" userId="25b2c1d6-00ca-4944-9017-a8acb8343c57" providerId="ADAL" clId="{B04BD192-B6E2-4752-BD4D-332582C86E6F}" dt="2022-03-29T19:35:14.578" v="2102" actId="478"/>
          <ac:spMkLst>
            <pc:docMk/>
            <pc:sldMk cId="548326291" sldId="722"/>
            <ac:spMk id="17" creationId="{8D40B2B5-BF69-4C7E-9CD5-3768879F33F8}"/>
          </ac:spMkLst>
        </pc:spChg>
        <pc:spChg chg="del mod">
          <ac:chgData name="Nasrin Eshraghi Ivari" userId="25b2c1d6-00ca-4944-9017-a8acb8343c57" providerId="ADAL" clId="{B04BD192-B6E2-4752-BD4D-332582C86E6F}" dt="2022-03-29T19:33:39.822" v="2034" actId="478"/>
          <ac:spMkLst>
            <pc:docMk/>
            <pc:sldMk cId="548326291" sldId="722"/>
            <ac:spMk id="18" creationId="{5AFC17C9-CEA3-47A1-B7DA-D2BF1010A54E}"/>
          </ac:spMkLst>
        </pc:spChg>
        <pc:spChg chg="del mod">
          <ac:chgData name="Nasrin Eshraghi Ivari" userId="25b2c1d6-00ca-4944-9017-a8acb8343c57" providerId="ADAL" clId="{B04BD192-B6E2-4752-BD4D-332582C86E6F}" dt="2022-03-29T19:33:06.701" v="2032" actId="478"/>
          <ac:spMkLst>
            <pc:docMk/>
            <pc:sldMk cId="548326291" sldId="722"/>
            <ac:spMk id="19" creationId="{667818C5-2695-4ACA-A38F-E8C41552330A}"/>
          </ac:spMkLst>
        </pc:spChg>
        <pc:spChg chg="del">
          <ac:chgData name="Nasrin Eshraghi Ivari" userId="25b2c1d6-00ca-4944-9017-a8acb8343c57" providerId="ADAL" clId="{B04BD192-B6E2-4752-BD4D-332582C86E6F}" dt="2022-03-29T19:33:05.910" v="2031" actId="478"/>
          <ac:spMkLst>
            <pc:docMk/>
            <pc:sldMk cId="548326291" sldId="722"/>
            <ac:spMk id="20" creationId="{0553CD79-DC4C-49A3-814A-FDF0000C7260}"/>
          </ac:spMkLst>
        </pc:spChg>
        <pc:spChg chg="add del mod">
          <ac:chgData name="Nasrin Eshraghi Ivari" userId="25b2c1d6-00ca-4944-9017-a8acb8343c57" providerId="ADAL" clId="{B04BD192-B6E2-4752-BD4D-332582C86E6F}" dt="2022-03-29T19:35:14.578" v="2102" actId="478"/>
          <ac:spMkLst>
            <pc:docMk/>
            <pc:sldMk cId="548326291" sldId="722"/>
            <ac:spMk id="21" creationId="{4D7ABE2A-8A4D-424A-8DDE-995902B63DB2}"/>
          </ac:spMkLst>
        </pc:spChg>
        <pc:spChg chg="add del mod">
          <ac:chgData name="Nasrin Eshraghi Ivari" userId="25b2c1d6-00ca-4944-9017-a8acb8343c57" providerId="ADAL" clId="{B04BD192-B6E2-4752-BD4D-332582C86E6F}" dt="2022-03-29T19:35:14.578" v="2102" actId="478"/>
          <ac:spMkLst>
            <pc:docMk/>
            <pc:sldMk cId="548326291" sldId="722"/>
            <ac:spMk id="22" creationId="{4CF301C0-E80A-440A-BD34-2D201954CDF6}"/>
          </ac:spMkLst>
        </pc:spChg>
        <pc:spChg chg="add del mod">
          <ac:chgData name="Nasrin Eshraghi Ivari" userId="25b2c1d6-00ca-4944-9017-a8acb8343c57" providerId="ADAL" clId="{B04BD192-B6E2-4752-BD4D-332582C86E6F}" dt="2022-03-29T19:22:11.842" v="1976"/>
          <ac:spMkLst>
            <pc:docMk/>
            <pc:sldMk cId="548326291" sldId="722"/>
            <ac:spMk id="23" creationId="{E7755F01-8D28-434F-AC4C-2EEFCBF832CC}"/>
          </ac:spMkLst>
        </pc:spChg>
        <pc:spChg chg="add del mod">
          <ac:chgData name="Nasrin Eshraghi Ivari" userId="25b2c1d6-00ca-4944-9017-a8acb8343c57" providerId="ADAL" clId="{B04BD192-B6E2-4752-BD4D-332582C86E6F}" dt="2022-03-29T19:35:14.578" v="2102" actId="478"/>
          <ac:spMkLst>
            <pc:docMk/>
            <pc:sldMk cId="548326291" sldId="722"/>
            <ac:spMk id="24" creationId="{8C6E631A-1D3D-456D-88FA-2505ADCD98ED}"/>
          </ac:spMkLst>
        </pc:spChg>
        <pc:spChg chg="add del mod ord">
          <ac:chgData name="Nasrin Eshraghi Ivari" userId="25b2c1d6-00ca-4944-9017-a8acb8343c57" providerId="ADAL" clId="{B04BD192-B6E2-4752-BD4D-332582C86E6F}" dt="2022-03-29T19:35:14.578" v="2102" actId="478"/>
          <ac:spMkLst>
            <pc:docMk/>
            <pc:sldMk cId="548326291" sldId="722"/>
            <ac:spMk id="25" creationId="{5CC50D6A-4D9E-4B7A-AC5A-D47E5917ACA6}"/>
          </ac:spMkLst>
        </pc:spChg>
        <pc:spChg chg="add del mod">
          <ac:chgData name="Nasrin Eshraghi Ivari" userId="25b2c1d6-00ca-4944-9017-a8acb8343c57" providerId="ADAL" clId="{B04BD192-B6E2-4752-BD4D-332582C86E6F}" dt="2022-03-29T19:35:14.578" v="2102" actId="478"/>
          <ac:spMkLst>
            <pc:docMk/>
            <pc:sldMk cId="548326291" sldId="722"/>
            <ac:spMk id="26" creationId="{98E94887-08F4-4163-8ECC-967048FE330F}"/>
          </ac:spMkLst>
        </pc:spChg>
      </pc:sldChg>
      <pc:sldChg chg="addSp delSp modSp new mod ord modNotesTx">
        <pc:chgData name="Nasrin Eshraghi Ivari" userId="25b2c1d6-00ca-4944-9017-a8acb8343c57" providerId="ADAL" clId="{B04BD192-B6E2-4752-BD4D-332582C86E6F}" dt="2022-03-30T11:21:13.328" v="3791" actId="20577"/>
        <pc:sldMkLst>
          <pc:docMk/>
          <pc:sldMk cId="457986445" sldId="723"/>
        </pc:sldMkLst>
        <pc:spChg chg="mod">
          <ac:chgData name="Nasrin Eshraghi Ivari" userId="25b2c1d6-00ca-4944-9017-a8acb8343c57" providerId="ADAL" clId="{B04BD192-B6E2-4752-BD4D-332582C86E6F}" dt="2022-03-29T20:10:43.549" v="2204" actId="20577"/>
          <ac:spMkLst>
            <pc:docMk/>
            <pc:sldMk cId="457986445" sldId="723"/>
            <ac:spMk id="2" creationId="{9235422F-B0B1-4C19-9631-AC6B4515C115}"/>
          </ac:spMkLst>
        </pc:spChg>
        <pc:spChg chg="mod">
          <ac:chgData name="Nasrin Eshraghi Ivari" userId="25b2c1d6-00ca-4944-9017-a8acb8343c57" providerId="ADAL" clId="{B04BD192-B6E2-4752-BD4D-332582C86E6F}" dt="2022-03-30T11:21:13.328" v="3791" actId="20577"/>
          <ac:spMkLst>
            <pc:docMk/>
            <pc:sldMk cId="457986445" sldId="723"/>
            <ac:spMk id="3" creationId="{4A89D79C-BA8A-4ACF-B006-147879ED276B}"/>
          </ac:spMkLst>
        </pc:spChg>
        <pc:spChg chg="add del mod">
          <ac:chgData name="Nasrin Eshraghi Ivari" userId="25b2c1d6-00ca-4944-9017-a8acb8343c57" providerId="ADAL" clId="{B04BD192-B6E2-4752-BD4D-332582C86E6F}" dt="2022-03-30T11:12:20.581" v="3630" actId="478"/>
          <ac:spMkLst>
            <pc:docMk/>
            <pc:sldMk cId="457986445" sldId="723"/>
            <ac:spMk id="5" creationId="{B53E1139-BE68-4C3C-9F91-9F0606EE949A}"/>
          </ac:spMkLst>
        </pc:spChg>
        <pc:picChg chg="add del mod">
          <ac:chgData name="Nasrin Eshraghi Ivari" userId="25b2c1d6-00ca-4944-9017-a8acb8343c57" providerId="ADAL" clId="{B04BD192-B6E2-4752-BD4D-332582C86E6F}" dt="2022-03-29T21:18:20.163" v="2908"/>
          <ac:picMkLst>
            <pc:docMk/>
            <pc:sldMk cId="457986445" sldId="723"/>
            <ac:picMk id="22530" creationId="{AE837F63-15BF-44D1-A655-6CA0F0A7B29B}"/>
          </ac:picMkLst>
        </pc:picChg>
      </pc:sldChg>
      <pc:sldChg chg="new del">
        <pc:chgData name="Nasrin Eshraghi Ivari" userId="25b2c1d6-00ca-4944-9017-a8acb8343c57" providerId="ADAL" clId="{B04BD192-B6E2-4752-BD4D-332582C86E6F}" dt="2022-03-29T20:11:05.519" v="2209" actId="680"/>
        <pc:sldMkLst>
          <pc:docMk/>
          <pc:sldMk cId="1163176212" sldId="724"/>
        </pc:sldMkLst>
      </pc:sldChg>
      <pc:sldChg chg="addSp delSp modSp add mod ord modNotesTx">
        <pc:chgData name="Nasrin Eshraghi Ivari" userId="25b2c1d6-00ca-4944-9017-a8acb8343c57" providerId="ADAL" clId="{B04BD192-B6E2-4752-BD4D-332582C86E6F}" dt="2022-03-30T12:13:13.866" v="4234" actId="6549"/>
        <pc:sldMkLst>
          <pc:docMk/>
          <pc:sldMk cId="3534943830" sldId="724"/>
        </pc:sldMkLst>
        <pc:spChg chg="mod">
          <ac:chgData name="Nasrin Eshraghi Ivari" userId="25b2c1d6-00ca-4944-9017-a8acb8343c57" providerId="ADAL" clId="{B04BD192-B6E2-4752-BD4D-332582C86E6F}" dt="2022-03-29T20:11:25.198" v="2227" actId="20577"/>
          <ac:spMkLst>
            <pc:docMk/>
            <pc:sldMk cId="3534943830" sldId="724"/>
            <ac:spMk id="2" creationId="{9235422F-B0B1-4C19-9631-AC6B4515C115}"/>
          </ac:spMkLst>
        </pc:spChg>
        <pc:spChg chg="mod">
          <ac:chgData name="Nasrin Eshraghi Ivari" userId="25b2c1d6-00ca-4944-9017-a8acb8343c57" providerId="ADAL" clId="{B04BD192-B6E2-4752-BD4D-332582C86E6F}" dt="2022-03-30T10:27:25.783" v="3220" actId="14100"/>
          <ac:spMkLst>
            <pc:docMk/>
            <pc:sldMk cId="3534943830" sldId="724"/>
            <ac:spMk id="3" creationId="{4A89D79C-BA8A-4ACF-B006-147879ED276B}"/>
          </ac:spMkLst>
        </pc:spChg>
        <pc:picChg chg="add del mod">
          <ac:chgData name="Nasrin Eshraghi Ivari" userId="25b2c1d6-00ca-4944-9017-a8acb8343c57" providerId="ADAL" clId="{B04BD192-B6E2-4752-BD4D-332582C86E6F}" dt="2022-03-30T10:26:46.712" v="3208" actId="21"/>
          <ac:picMkLst>
            <pc:docMk/>
            <pc:sldMk cId="3534943830" sldId="724"/>
            <ac:picMk id="23554" creationId="{6025B095-666E-43ED-B42B-59EFFB4C4849}"/>
          </ac:picMkLst>
        </pc:picChg>
        <pc:picChg chg="add mod">
          <ac:chgData name="Nasrin Eshraghi Ivari" userId="25b2c1d6-00ca-4944-9017-a8acb8343c57" providerId="ADAL" clId="{B04BD192-B6E2-4752-BD4D-332582C86E6F}" dt="2022-03-30T10:27:28.481" v="3221" actId="1076"/>
          <ac:picMkLst>
            <pc:docMk/>
            <pc:sldMk cId="3534943830" sldId="724"/>
            <ac:picMk id="23556" creationId="{24B9D2D7-6303-46A6-BA64-287D3B0F15DF}"/>
          </ac:picMkLst>
        </pc:picChg>
      </pc:sldChg>
      <pc:sldChg chg="addSp modSp new del mod ord">
        <pc:chgData name="Nasrin Eshraghi Ivari" userId="25b2c1d6-00ca-4944-9017-a8acb8343c57" providerId="ADAL" clId="{B04BD192-B6E2-4752-BD4D-332582C86E6F}" dt="2022-03-30T11:23:00.496" v="3795" actId="2696"/>
        <pc:sldMkLst>
          <pc:docMk/>
          <pc:sldMk cId="1534429989" sldId="725"/>
        </pc:sldMkLst>
        <pc:spChg chg="mod">
          <ac:chgData name="Nasrin Eshraghi Ivari" userId="25b2c1d6-00ca-4944-9017-a8acb8343c57" providerId="ADAL" clId="{B04BD192-B6E2-4752-BD4D-332582C86E6F}" dt="2022-03-29T20:12:29.909" v="2249" actId="20577"/>
          <ac:spMkLst>
            <pc:docMk/>
            <pc:sldMk cId="1534429989" sldId="725"/>
            <ac:spMk id="2" creationId="{84F0C333-A34B-4B33-8DE0-DB287E37678E}"/>
          </ac:spMkLst>
        </pc:spChg>
        <pc:picChg chg="add mod">
          <ac:chgData name="Nasrin Eshraghi Ivari" userId="25b2c1d6-00ca-4944-9017-a8acb8343c57" providerId="ADAL" clId="{B04BD192-B6E2-4752-BD4D-332582C86E6F}" dt="2022-03-29T20:12:34.735" v="2251" actId="14100"/>
          <ac:picMkLst>
            <pc:docMk/>
            <pc:sldMk cId="1534429989" sldId="725"/>
            <ac:picMk id="5" creationId="{613D689C-6F46-4D6F-80E1-C6D7EAFCCF00}"/>
          </ac:picMkLst>
        </pc:picChg>
      </pc:sldChg>
      <pc:sldChg chg="add del">
        <pc:chgData name="Nasrin Eshraghi Ivari" userId="25b2c1d6-00ca-4944-9017-a8acb8343c57" providerId="ADAL" clId="{B04BD192-B6E2-4752-BD4D-332582C86E6F}" dt="2022-03-30T15:25:45.330" v="4267" actId="47"/>
        <pc:sldMkLst>
          <pc:docMk/>
          <pc:sldMk cId="1555611743" sldId="725"/>
        </pc:sldMkLst>
      </pc:sldChg>
      <pc:sldChg chg="addSp new mod ord modShow">
        <pc:chgData name="Nasrin Eshraghi Ivari" userId="25b2c1d6-00ca-4944-9017-a8acb8343c57" providerId="ADAL" clId="{B04BD192-B6E2-4752-BD4D-332582C86E6F}" dt="2022-03-30T15:25:56.766" v="4279" actId="729"/>
        <pc:sldMkLst>
          <pc:docMk/>
          <pc:sldMk cId="1271076090" sldId="726"/>
        </pc:sldMkLst>
        <pc:picChg chg="add">
          <ac:chgData name="Nasrin Eshraghi Ivari" userId="25b2c1d6-00ca-4944-9017-a8acb8343c57" providerId="ADAL" clId="{B04BD192-B6E2-4752-BD4D-332582C86E6F}" dt="2022-03-29T20:13:42.485" v="2253" actId="22"/>
          <ac:picMkLst>
            <pc:docMk/>
            <pc:sldMk cId="1271076090" sldId="726"/>
            <ac:picMk id="5" creationId="{1A1F8038-339E-4146-B136-7E96607EF8A9}"/>
          </ac:picMkLst>
        </pc:picChg>
      </pc:sldChg>
      <pc:sldChg chg="addSp delSp modSp new mod setBg">
        <pc:chgData name="Nasrin Eshraghi Ivari" userId="25b2c1d6-00ca-4944-9017-a8acb8343c57" providerId="ADAL" clId="{B04BD192-B6E2-4752-BD4D-332582C86E6F}" dt="2022-03-29T20:49:02.692" v="2557" actId="1076"/>
        <pc:sldMkLst>
          <pc:docMk/>
          <pc:sldMk cId="106492182" sldId="727"/>
        </pc:sldMkLst>
        <pc:spChg chg="mod">
          <ac:chgData name="Nasrin Eshraghi Ivari" userId="25b2c1d6-00ca-4944-9017-a8acb8343c57" providerId="ADAL" clId="{B04BD192-B6E2-4752-BD4D-332582C86E6F}" dt="2022-03-29T20:48:49.179" v="2553" actId="26606"/>
          <ac:spMkLst>
            <pc:docMk/>
            <pc:sldMk cId="106492182" sldId="727"/>
            <ac:spMk id="2" creationId="{CE79CE09-88C6-4540-B456-97CB9B3C9A1E}"/>
          </ac:spMkLst>
        </pc:spChg>
        <pc:spChg chg="del mod">
          <ac:chgData name="Nasrin Eshraghi Ivari" userId="25b2c1d6-00ca-4944-9017-a8acb8343c57" providerId="ADAL" clId="{B04BD192-B6E2-4752-BD4D-332582C86E6F}" dt="2022-03-29T20:48:49.179" v="2553" actId="26606"/>
          <ac:spMkLst>
            <pc:docMk/>
            <pc:sldMk cId="106492182" sldId="727"/>
            <ac:spMk id="3" creationId="{D2074669-370A-4B43-8CC4-8595A18B0E7E}"/>
          </ac:spMkLst>
        </pc:spChg>
        <pc:spChg chg="add">
          <ac:chgData name="Nasrin Eshraghi Ivari" userId="25b2c1d6-00ca-4944-9017-a8acb8343c57" providerId="ADAL" clId="{B04BD192-B6E2-4752-BD4D-332582C86E6F}" dt="2022-03-29T20:48:49.179" v="2553" actId="26606"/>
          <ac:spMkLst>
            <pc:docMk/>
            <pc:sldMk cId="106492182" sldId="727"/>
            <ac:spMk id="75" creationId="{A8384FB5-9ADC-4DDC-881B-597D56F5B15D}"/>
          </ac:spMkLst>
        </pc:spChg>
        <pc:spChg chg="add">
          <ac:chgData name="Nasrin Eshraghi Ivari" userId="25b2c1d6-00ca-4944-9017-a8acb8343c57" providerId="ADAL" clId="{B04BD192-B6E2-4752-BD4D-332582C86E6F}" dt="2022-03-29T20:48:49.179" v="2553" actId="26606"/>
          <ac:spMkLst>
            <pc:docMk/>
            <pc:sldMk cId="106492182" sldId="727"/>
            <ac:spMk id="77" creationId="{91E5A9A7-95C6-4F4F-B00E-C82E07FE62EF}"/>
          </ac:spMkLst>
        </pc:spChg>
        <pc:spChg chg="add">
          <ac:chgData name="Nasrin Eshraghi Ivari" userId="25b2c1d6-00ca-4944-9017-a8acb8343c57" providerId="ADAL" clId="{B04BD192-B6E2-4752-BD4D-332582C86E6F}" dt="2022-03-29T20:48:49.179" v="2553" actId="26606"/>
          <ac:spMkLst>
            <pc:docMk/>
            <pc:sldMk cId="106492182" sldId="727"/>
            <ac:spMk id="79" creationId="{D07DD2DE-F619-49DD-B5E7-03A290FF4ED1}"/>
          </ac:spMkLst>
        </pc:spChg>
        <pc:spChg chg="add">
          <ac:chgData name="Nasrin Eshraghi Ivari" userId="25b2c1d6-00ca-4944-9017-a8acb8343c57" providerId="ADAL" clId="{B04BD192-B6E2-4752-BD4D-332582C86E6F}" dt="2022-03-29T20:48:49.179" v="2553" actId="26606"/>
          <ac:spMkLst>
            <pc:docMk/>
            <pc:sldMk cId="106492182" sldId="727"/>
            <ac:spMk id="81" creationId="{85149191-5F60-4A28-AAFF-039F96B0F3EC}"/>
          </ac:spMkLst>
        </pc:spChg>
        <pc:spChg chg="add">
          <ac:chgData name="Nasrin Eshraghi Ivari" userId="25b2c1d6-00ca-4944-9017-a8acb8343c57" providerId="ADAL" clId="{B04BD192-B6E2-4752-BD4D-332582C86E6F}" dt="2022-03-29T20:48:49.179" v="2553" actId="26606"/>
          <ac:spMkLst>
            <pc:docMk/>
            <pc:sldMk cId="106492182" sldId="727"/>
            <ac:spMk id="83" creationId="{F8260ED5-17F7-4158-B241-D51DD4CF1B7E}"/>
          </ac:spMkLst>
        </pc:spChg>
        <pc:picChg chg="add del mod">
          <ac:chgData name="Nasrin Eshraghi Ivari" userId="25b2c1d6-00ca-4944-9017-a8acb8343c57" providerId="ADAL" clId="{B04BD192-B6E2-4752-BD4D-332582C86E6F}" dt="2022-03-29T20:26:51.171" v="2309" actId="478"/>
          <ac:picMkLst>
            <pc:docMk/>
            <pc:sldMk cId="106492182" sldId="727"/>
            <ac:picMk id="14338" creationId="{EDAE4876-BBBD-4F7F-8777-83138E6CA31C}"/>
          </ac:picMkLst>
        </pc:picChg>
        <pc:picChg chg="add del mod">
          <ac:chgData name="Nasrin Eshraghi Ivari" userId="25b2c1d6-00ca-4944-9017-a8acb8343c57" providerId="ADAL" clId="{B04BD192-B6E2-4752-BD4D-332582C86E6F}" dt="2022-03-29T20:48:28.159" v="2549" actId="478"/>
          <ac:picMkLst>
            <pc:docMk/>
            <pc:sldMk cId="106492182" sldId="727"/>
            <ac:picMk id="14340" creationId="{7925F415-0CC9-402E-914C-1E3AB7C98C91}"/>
          </ac:picMkLst>
        </pc:picChg>
        <pc:picChg chg="add mod">
          <ac:chgData name="Nasrin Eshraghi Ivari" userId="25b2c1d6-00ca-4944-9017-a8acb8343c57" providerId="ADAL" clId="{B04BD192-B6E2-4752-BD4D-332582C86E6F}" dt="2022-03-29T20:49:02.692" v="2557" actId="1076"/>
          <ac:picMkLst>
            <pc:docMk/>
            <pc:sldMk cId="106492182" sldId="727"/>
            <ac:picMk id="14342" creationId="{BF0BFBAB-43A5-41F2-AD13-A0B51CFC554F}"/>
          </ac:picMkLst>
        </pc:picChg>
      </pc:sldChg>
      <pc:sldChg chg="addSp new">
        <pc:chgData name="Nasrin Eshraghi Ivari" userId="25b2c1d6-00ca-4944-9017-a8acb8343c57" providerId="ADAL" clId="{B04BD192-B6E2-4752-BD4D-332582C86E6F}" dt="2022-03-29T20:23:27.069" v="2297"/>
        <pc:sldMkLst>
          <pc:docMk/>
          <pc:sldMk cId="1604897455" sldId="728"/>
        </pc:sldMkLst>
        <pc:picChg chg="add">
          <ac:chgData name="Nasrin Eshraghi Ivari" userId="25b2c1d6-00ca-4944-9017-a8acb8343c57" providerId="ADAL" clId="{B04BD192-B6E2-4752-BD4D-332582C86E6F}" dt="2022-03-29T20:23:27.069" v="2297"/>
          <ac:picMkLst>
            <pc:docMk/>
            <pc:sldMk cId="1604897455" sldId="728"/>
            <ac:picMk id="15362" creationId="{15C6A4C3-4494-4152-879B-34EA1DBAE30D}"/>
          </ac:picMkLst>
        </pc:picChg>
      </pc:sldChg>
      <pc:sldChg chg="modSp add mod ord">
        <pc:chgData name="Nasrin Eshraghi Ivari" userId="25b2c1d6-00ca-4944-9017-a8acb8343c57" providerId="ADAL" clId="{B04BD192-B6E2-4752-BD4D-332582C86E6F}" dt="2022-03-29T20:47:16.695" v="2536" actId="6549"/>
        <pc:sldMkLst>
          <pc:docMk/>
          <pc:sldMk cId="3726971218" sldId="729"/>
        </pc:sldMkLst>
        <pc:spChg chg="mod">
          <ac:chgData name="Nasrin Eshraghi Ivari" userId="25b2c1d6-00ca-4944-9017-a8acb8343c57" providerId="ADAL" clId="{B04BD192-B6E2-4752-BD4D-332582C86E6F}" dt="2022-03-29T20:47:16.695" v="2536" actId="6549"/>
          <ac:spMkLst>
            <pc:docMk/>
            <pc:sldMk cId="3726971218" sldId="729"/>
            <ac:spMk id="2" creationId="{CE79CE09-88C6-4540-B456-97CB9B3C9A1E}"/>
          </ac:spMkLst>
        </pc:spChg>
      </pc:sldChg>
      <pc:sldChg chg="addSp delSp modSp add del mod">
        <pc:chgData name="Nasrin Eshraghi Ivari" userId="25b2c1d6-00ca-4944-9017-a8acb8343c57" providerId="ADAL" clId="{B04BD192-B6E2-4752-BD4D-332582C86E6F}" dt="2022-03-30T15:25:21.072" v="4255" actId="47"/>
        <pc:sldMkLst>
          <pc:docMk/>
          <pc:sldMk cId="2461296282" sldId="730"/>
        </pc:sldMkLst>
        <pc:spChg chg="mod">
          <ac:chgData name="Nasrin Eshraghi Ivari" userId="25b2c1d6-00ca-4944-9017-a8acb8343c57" providerId="ADAL" clId="{B04BD192-B6E2-4752-BD4D-332582C86E6F}" dt="2022-03-29T20:43:13.180" v="2376" actId="20577"/>
          <ac:spMkLst>
            <pc:docMk/>
            <pc:sldMk cId="2461296282" sldId="730"/>
            <ac:spMk id="2" creationId="{CE79CE09-88C6-4540-B456-97CB9B3C9A1E}"/>
          </ac:spMkLst>
        </pc:spChg>
        <pc:picChg chg="add mod">
          <ac:chgData name="Nasrin Eshraghi Ivari" userId="25b2c1d6-00ca-4944-9017-a8acb8343c57" providerId="ADAL" clId="{B04BD192-B6E2-4752-BD4D-332582C86E6F}" dt="2022-03-29T20:27:33.735" v="2318" actId="1076"/>
          <ac:picMkLst>
            <pc:docMk/>
            <pc:sldMk cId="2461296282" sldId="730"/>
            <ac:picMk id="5" creationId="{8202B489-C9AE-41DA-8E97-703C1768B4F7}"/>
          </ac:picMkLst>
        </pc:picChg>
        <pc:picChg chg="del">
          <ac:chgData name="Nasrin Eshraghi Ivari" userId="25b2c1d6-00ca-4944-9017-a8acb8343c57" providerId="ADAL" clId="{B04BD192-B6E2-4752-BD4D-332582C86E6F}" dt="2022-03-29T20:27:29.439" v="2316" actId="478"/>
          <ac:picMkLst>
            <pc:docMk/>
            <pc:sldMk cId="2461296282" sldId="730"/>
            <ac:picMk id="14338" creationId="{EDAE4876-BBBD-4F7F-8777-83138E6CA31C}"/>
          </ac:picMkLst>
        </pc:picChg>
      </pc:sldChg>
      <pc:sldChg chg="new del">
        <pc:chgData name="Nasrin Eshraghi Ivari" userId="25b2c1d6-00ca-4944-9017-a8acb8343c57" providerId="ADAL" clId="{B04BD192-B6E2-4752-BD4D-332582C86E6F}" dt="2022-03-29T20:57:25.930" v="2713" actId="47"/>
        <pc:sldMkLst>
          <pc:docMk/>
          <pc:sldMk cId="3608483010" sldId="731"/>
        </pc:sldMkLst>
      </pc:sldChg>
      <pc:sldChg chg="addSp modSp new mod">
        <pc:chgData name="Nasrin Eshraghi Ivari" userId="25b2c1d6-00ca-4944-9017-a8acb8343c57" providerId="ADAL" clId="{B04BD192-B6E2-4752-BD4D-332582C86E6F}" dt="2022-03-29T20:58:49.148" v="2744" actId="1076"/>
        <pc:sldMkLst>
          <pc:docMk/>
          <pc:sldMk cId="2783613241" sldId="732"/>
        </pc:sldMkLst>
        <pc:spChg chg="mod">
          <ac:chgData name="Nasrin Eshraghi Ivari" userId="25b2c1d6-00ca-4944-9017-a8acb8343c57" providerId="ADAL" clId="{B04BD192-B6E2-4752-BD4D-332582C86E6F}" dt="2022-03-29T20:57:50.592" v="2741" actId="2711"/>
          <ac:spMkLst>
            <pc:docMk/>
            <pc:sldMk cId="2783613241" sldId="732"/>
            <ac:spMk id="2" creationId="{1E25BCB8-AB3D-463E-9F37-54FDDCAA25BF}"/>
          </ac:spMkLst>
        </pc:spChg>
        <pc:picChg chg="add mod">
          <ac:chgData name="Nasrin Eshraghi Ivari" userId="25b2c1d6-00ca-4944-9017-a8acb8343c57" providerId="ADAL" clId="{B04BD192-B6E2-4752-BD4D-332582C86E6F}" dt="2022-03-29T20:58:49.148" v="2744" actId="1076"/>
          <ac:picMkLst>
            <pc:docMk/>
            <pc:sldMk cId="2783613241" sldId="732"/>
            <ac:picMk id="20482" creationId="{1AD63F2F-A633-484C-BB15-6194C5E7EE43}"/>
          </ac:picMkLst>
        </pc:picChg>
      </pc:sldChg>
      <pc:sldChg chg="addSp delSp modSp add mod modNotesTx">
        <pc:chgData name="Nasrin Eshraghi Ivari" userId="25b2c1d6-00ca-4944-9017-a8acb8343c57" providerId="ADAL" clId="{B04BD192-B6E2-4752-BD4D-332582C86E6F}" dt="2022-03-30T11:48:58.076" v="4111" actId="20577"/>
        <pc:sldMkLst>
          <pc:docMk/>
          <pc:sldMk cId="2731636604" sldId="733"/>
        </pc:sldMkLst>
        <pc:spChg chg="mod">
          <ac:chgData name="Nasrin Eshraghi Ivari" userId="25b2c1d6-00ca-4944-9017-a8acb8343c57" providerId="ADAL" clId="{B04BD192-B6E2-4752-BD4D-332582C86E6F}" dt="2022-03-30T11:48:58.076" v="4111" actId="20577"/>
          <ac:spMkLst>
            <pc:docMk/>
            <pc:sldMk cId="2731636604" sldId="733"/>
            <ac:spMk id="2" creationId="{4E3A58D0-1C06-484F-9E47-11145F004F65}"/>
          </ac:spMkLst>
        </pc:spChg>
        <pc:spChg chg="mod">
          <ac:chgData name="Nasrin Eshraghi Ivari" userId="25b2c1d6-00ca-4944-9017-a8acb8343c57" providerId="ADAL" clId="{B04BD192-B6E2-4752-BD4D-332582C86E6F}" dt="2022-03-30T11:47:09.809" v="4094" actId="6549"/>
          <ac:spMkLst>
            <pc:docMk/>
            <pc:sldMk cId="2731636604" sldId="733"/>
            <ac:spMk id="3" creationId="{0B139EAE-17BA-4A07-A80C-F74536B61006}"/>
          </ac:spMkLst>
        </pc:spChg>
        <pc:spChg chg="add del">
          <ac:chgData name="Nasrin Eshraghi Ivari" userId="25b2c1d6-00ca-4944-9017-a8acb8343c57" providerId="ADAL" clId="{B04BD192-B6E2-4752-BD4D-332582C86E6F}" dt="2022-03-30T09:36:44.328" v="2996" actId="22"/>
          <ac:spMkLst>
            <pc:docMk/>
            <pc:sldMk cId="2731636604" sldId="733"/>
            <ac:spMk id="6" creationId="{427AAAD6-2C89-49CC-A0D4-9926BD367A6A}"/>
          </ac:spMkLst>
        </pc:spChg>
        <pc:picChg chg="mod">
          <ac:chgData name="Nasrin Eshraghi Ivari" userId="25b2c1d6-00ca-4944-9017-a8acb8343c57" providerId="ADAL" clId="{B04BD192-B6E2-4752-BD4D-332582C86E6F}" dt="2022-03-30T11:47:20.698" v="4097" actId="1076"/>
          <ac:picMkLst>
            <pc:docMk/>
            <pc:sldMk cId="2731636604" sldId="733"/>
            <ac:picMk id="4" creationId="{04321ACA-4250-44CD-A923-AF8BD04C502F}"/>
          </ac:picMkLst>
        </pc:picChg>
      </pc:sldChg>
      <pc:sldChg chg="addSp new mod modNotesTx">
        <pc:chgData name="Nasrin Eshraghi Ivari" userId="25b2c1d6-00ca-4944-9017-a8acb8343c57" providerId="ADAL" clId="{B04BD192-B6E2-4752-BD4D-332582C86E6F}" dt="2022-03-30T10:21:22.265" v="3183" actId="20577"/>
        <pc:sldMkLst>
          <pc:docMk/>
          <pc:sldMk cId="3709897885" sldId="734"/>
        </pc:sldMkLst>
        <pc:picChg chg="add">
          <ac:chgData name="Nasrin Eshraghi Ivari" userId="25b2c1d6-00ca-4944-9017-a8acb8343c57" providerId="ADAL" clId="{B04BD192-B6E2-4752-BD4D-332582C86E6F}" dt="2022-03-30T10:18:39.392" v="3136" actId="22"/>
          <ac:picMkLst>
            <pc:docMk/>
            <pc:sldMk cId="3709897885" sldId="734"/>
            <ac:picMk id="5" creationId="{20423991-4366-44B4-9AAA-27FF2510D9C0}"/>
          </ac:picMkLst>
        </pc:picChg>
      </pc:sldChg>
      <pc:sldChg chg="addSp modSp new del">
        <pc:chgData name="Nasrin Eshraghi Ivari" userId="25b2c1d6-00ca-4944-9017-a8acb8343c57" providerId="ADAL" clId="{B04BD192-B6E2-4752-BD4D-332582C86E6F}" dt="2022-03-30T10:53:24.923" v="3275" actId="47"/>
        <pc:sldMkLst>
          <pc:docMk/>
          <pc:sldMk cId="4183297338" sldId="735"/>
        </pc:sldMkLst>
        <pc:picChg chg="add mod">
          <ac:chgData name="Nasrin Eshraghi Ivari" userId="25b2c1d6-00ca-4944-9017-a8acb8343c57" providerId="ADAL" clId="{B04BD192-B6E2-4752-BD4D-332582C86E6F}" dt="2022-03-30T10:27:59.320" v="3226" actId="1076"/>
          <ac:picMkLst>
            <pc:docMk/>
            <pc:sldMk cId="4183297338" sldId="735"/>
            <ac:picMk id="4" creationId="{797F705A-E22E-408F-89A1-BE19AC001A4A}"/>
          </ac:picMkLst>
        </pc:picChg>
      </pc:sldChg>
      <pc:sldChg chg="addSp delSp modSp new mod modNotesTx">
        <pc:chgData name="Nasrin Eshraghi Ivari" userId="25b2c1d6-00ca-4944-9017-a8acb8343c57" providerId="ADAL" clId="{B04BD192-B6E2-4752-BD4D-332582C86E6F}" dt="2022-03-30T15:25:57.375" v="4280" actId="20577"/>
        <pc:sldMkLst>
          <pc:docMk/>
          <pc:sldMk cId="2148965708" sldId="736"/>
        </pc:sldMkLst>
        <pc:picChg chg="add del">
          <ac:chgData name="Nasrin Eshraghi Ivari" userId="25b2c1d6-00ca-4944-9017-a8acb8343c57" providerId="ADAL" clId="{B04BD192-B6E2-4752-BD4D-332582C86E6F}" dt="2022-03-30T10:30:37.359" v="3231" actId="478"/>
          <ac:picMkLst>
            <pc:docMk/>
            <pc:sldMk cId="2148965708" sldId="736"/>
            <ac:picMk id="5" creationId="{181C0E3A-8836-4198-8035-1744B3F2CDDA}"/>
          </ac:picMkLst>
        </pc:picChg>
        <pc:picChg chg="add mod">
          <ac:chgData name="Nasrin Eshraghi Ivari" userId="25b2c1d6-00ca-4944-9017-a8acb8343c57" providerId="ADAL" clId="{B04BD192-B6E2-4752-BD4D-332582C86E6F}" dt="2022-03-30T10:30:42.905" v="3233" actId="1076"/>
          <ac:picMkLst>
            <pc:docMk/>
            <pc:sldMk cId="2148965708" sldId="736"/>
            <ac:picMk id="7" creationId="{DA983BEB-5E7A-4C9C-A00F-565413EED8B4}"/>
          </ac:picMkLst>
        </pc:picChg>
      </pc:sldChg>
      <pc:sldChg chg="addSp new mod">
        <pc:chgData name="Nasrin Eshraghi Ivari" userId="25b2c1d6-00ca-4944-9017-a8acb8343c57" providerId="ADAL" clId="{B04BD192-B6E2-4752-BD4D-332582C86E6F}" dt="2022-03-30T10:30:14.996" v="3230" actId="22"/>
        <pc:sldMkLst>
          <pc:docMk/>
          <pc:sldMk cId="3462111241" sldId="737"/>
        </pc:sldMkLst>
        <pc:picChg chg="add">
          <ac:chgData name="Nasrin Eshraghi Ivari" userId="25b2c1d6-00ca-4944-9017-a8acb8343c57" providerId="ADAL" clId="{B04BD192-B6E2-4752-BD4D-332582C86E6F}" dt="2022-03-30T10:30:14.996" v="3230" actId="22"/>
          <ac:picMkLst>
            <pc:docMk/>
            <pc:sldMk cId="3462111241" sldId="737"/>
            <ac:picMk id="5" creationId="{C20979AA-99D5-4C74-9BBD-69D5453D1A99}"/>
          </ac:picMkLst>
        </pc:picChg>
      </pc:sldChg>
      <pc:sldChg chg="addSp modSp new mod modNotesTx">
        <pc:chgData name="Nasrin Eshraghi Ivari" userId="25b2c1d6-00ca-4944-9017-a8acb8343c57" providerId="ADAL" clId="{B04BD192-B6E2-4752-BD4D-332582C86E6F}" dt="2022-03-30T11:10:16.624" v="3626" actId="1076"/>
        <pc:sldMkLst>
          <pc:docMk/>
          <pc:sldMk cId="773265280" sldId="738"/>
        </pc:sldMkLst>
        <pc:spChg chg="mod">
          <ac:chgData name="Nasrin Eshraghi Ivari" userId="25b2c1d6-00ca-4944-9017-a8acb8343c57" providerId="ADAL" clId="{B04BD192-B6E2-4752-BD4D-332582C86E6F}" dt="2022-03-30T10:54:22.878" v="3285"/>
          <ac:spMkLst>
            <pc:docMk/>
            <pc:sldMk cId="773265280" sldId="738"/>
            <ac:spMk id="2" creationId="{5B477FC2-5587-41B1-B595-5F5BB93F2130}"/>
          </ac:spMkLst>
        </pc:spChg>
        <pc:spChg chg="mod">
          <ac:chgData name="Nasrin Eshraghi Ivari" userId="25b2c1d6-00ca-4944-9017-a8acb8343c57" providerId="ADAL" clId="{B04BD192-B6E2-4752-BD4D-332582C86E6F}" dt="2022-03-30T11:09:22.476" v="3615" actId="14100"/>
          <ac:spMkLst>
            <pc:docMk/>
            <pc:sldMk cId="773265280" sldId="738"/>
            <ac:spMk id="3" creationId="{EF91E150-9466-47A4-ABFC-7AA7FBBDBB97}"/>
          </ac:spMkLst>
        </pc:spChg>
        <pc:spChg chg="add mod">
          <ac:chgData name="Nasrin Eshraghi Ivari" userId="25b2c1d6-00ca-4944-9017-a8acb8343c57" providerId="ADAL" clId="{B04BD192-B6E2-4752-BD4D-332582C86E6F}" dt="2022-03-30T11:10:12.977" v="3625" actId="1076"/>
          <ac:spMkLst>
            <pc:docMk/>
            <pc:sldMk cId="773265280" sldId="738"/>
            <ac:spMk id="7" creationId="{24252C1A-02EA-4ACA-815B-1D39A30E3353}"/>
          </ac:spMkLst>
        </pc:spChg>
        <pc:picChg chg="add mod">
          <ac:chgData name="Nasrin Eshraghi Ivari" userId="25b2c1d6-00ca-4944-9017-a8acb8343c57" providerId="ADAL" clId="{B04BD192-B6E2-4752-BD4D-332582C86E6F}" dt="2022-03-30T10:55:55.276" v="3319" actId="1076"/>
          <ac:picMkLst>
            <pc:docMk/>
            <pc:sldMk cId="773265280" sldId="738"/>
            <ac:picMk id="4" creationId="{B2C1DCFA-7795-4A14-9944-D27A98247E61}"/>
          </ac:picMkLst>
        </pc:picChg>
        <pc:picChg chg="add mod">
          <ac:chgData name="Nasrin Eshraghi Ivari" userId="25b2c1d6-00ca-4944-9017-a8acb8343c57" providerId="ADAL" clId="{B04BD192-B6E2-4752-BD4D-332582C86E6F}" dt="2022-03-30T11:10:16.624" v="3626" actId="1076"/>
          <ac:picMkLst>
            <pc:docMk/>
            <pc:sldMk cId="773265280" sldId="738"/>
            <ac:picMk id="2050" creationId="{C7807DC0-EFF4-4399-BEAC-4E9B3847D985}"/>
          </ac:picMkLst>
        </pc:picChg>
      </pc:sldChg>
      <pc:sldChg chg="addSp modSp new mod">
        <pc:chgData name="Nasrin Eshraghi Ivari" userId="25b2c1d6-00ca-4944-9017-a8acb8343c57" providerId="ADAL" clId="{B04BD192-B6E2-4752-BD4D-332582C86E6F}" dt="2022-03-30T11:05:54.182" v="3579" actId="20577"/>
        <pc:sldMkLst>
          <pc:docMk/>
          <pc:sldMk cId="2209753237" sldId="739"/>
        </pc:sldMkLst>
        <pc:spChg chg="mod">
          <ac:chgData name="Nasrin Eshraghi Ivari" userId="25b2c1d6-00ca-4944-9017-a8acb8343c57" providerId="ADAL" clId="{B04BD192-B6E2-4752-BD4D-332582C86E6F}" dt="2022-03-30T11:05:54.182" v="3579" actId="20577"/>
          <ac:spMkLst>
            <pc:docMk/>
            <pc:sldMk cId="2209753237" sldId="739"/>
            <ac:spMk id="2" creationId="{6CD09199-5372-4959-8518-2D42D190E1ED}"/>
          </ac:spMkLst>
        </pc:spChg>
        <pc:spChg chg="mod">
          <ac:chgData name="Nasrin Eshraghi Ivari" userId="25b2c1d6-00ca-4944-9017-a8acb8343c57" providerId="ADAL" clId="{B04BD192-B6E2-4752-BD4D-332582C86E6F}" dt="2022-03-30T10:58:54.305" v="3537" actId="108"/>
          <ac:spMkLst>
            <pc:docMk/>
            <pc:sldMk cId="2209753237" sldId="739"/>
            <ac:spMk id="3" creationId="{1C201F4A-824D-44F3-BCD0-58442865A759}"/>
          </ac:spMkLst>
        </pc:spChg>
        <pc:picChg chg="add mod modCrop">
          <ac:chgData name="Nasrin Eshraghi Ivari" userId="25b2c1d6-00ca-4944-9017-a8acb8343c57" providerId="ADAL" clId="{B04BD192-B6E2-4752-BD4D-332582C86E6F}" dt="2022-03-30T10:59:14.711" v="3545" actId="1076"/>
          <ac:picMkLst>
            <pc:docMk/>
            <pc:sldMk cId="2209753237" sldId="739"/>
            <ac:picMk id="5" creationId="{8CC28482-72B1-4C90-82BB-B2BF60964DA2}"/>
          </ac:picMkLst>
        </pc:picChg>
      </pc:sldChg>
    </pc:docChg>
  </pc:docChgLst>
  <pc:docChgLst>
    <pc:chgData name="Nasrin Eshraghi Ivari" userId="S::neshragh@unb.ca::25b2c1d6-00ca-4944-9017-a8acb8343c57" providerId="AD" clId="Web-{174D2886-FECA-CF90-B4A2-7CB07F00A2F8}"/>
    <pc:docChg chg="modSld">
      <pc:chgData name="Nasrin Eshraghi Ivari" userId="S::neshragh@unb.ca::25b2c1d6-00ca-4944-9017-a8acb8343c57" providerId="AD" clId="Web-{174D2886-FECA-CF90-B4A2-7CB07F00A2F8}" dt="2022-03-29T22:30:29.678" v="21" actId="20577"/>
      <pc:docMkLst>
        <pc:docMk/>
      </pc:docMkLst>
      <pc:sldChg chg="modSp">
        <pc:chgData name="Nasrin Eshraghi Ivari" userId="S::neshragh@unb.ca::25b2c1d6-00ca-4944-9017-a8acb8343c57" providerId="AD" clId="Web-{174D2886-FECA-CF90-B4A2-7CB07F00A2F8}" dt="2022-03-29T22:16:25.609" v="2" actId="1076"/>
        <pc:sldMkLst>
          <pc:docMk/>
          <pc:sldMk cId="4247553501" sldId="262"/>
        </pc:sldMkLst>
        <pc:spChg chg="mod">
          <ac:chgData name="Nasrin Eshraghi Ivari" userId="S::neshragh@unb.ca::25b2c1d6-00ca-4944-9017-a8acb8343c57" providerId="AD" clId="Web-{174D2886-FECA-CF90-B4A2-7CB07F00A2F8}" dt="2022-03-29T22:16:25.609" v="2" actId="1076"/>
          <ac:spMkLst>
            <pc:docMk/>
            <pc:sldMk cId="4247553501" sldId="262"/>
            <ac:spMk id="7" creationId="{B91A93AD-E511-44D6-ACAD-F4778334E738}"/>
          </ac:spMkLst>
        </pc:spChg>
        <pc:picChg chg="mod">
          <ac:chgData name="Nasrin Eshraghi Ivari" userId="S::neshragh@unb.ca::25b2c1d6-00ca-4944-9017-a8acb8343c57" providerId="AD" clId="Web-{174D2886-FECA-CF90-B4A2-7CB07F00A2F8}" dt="2022-03-29T22:16:19.703" v="1" actId="1076"/>
          <ac:picMkLst>
            <pc:docMk/>
            <pc:sldMk cId="4247553501" sldId="262"/>
            <ac:picMk id="21506" creationId="{FC32C855-8303-455E-A787-42A140D69731}"/>
          </ac:picMkLst>
        </pc:picChg>
      </pc:sldChg>
      <pc:sldChg chg="modSp">
        <pc:chgData name="Nasrin Eshraghi Ivari" userId="S::neshragh@unb.ca::25b2c1d6-00ca-4944-9017-a8acb8343c57" providerId="AD" clId="Web-{174D2886-FECA-CF90-B4A2-7CB07F00A2F8}" dt="2022-03-29T22:17:00.735" v="6" actId="20577"/>
        <pc:sldMkLst>
          <pc:docMk/>
          <pc:sldMk cId="3833135984" sldId="686"/>
        </pc:sldMkLst>
        <pc:spChg chg="mod">
          <ac:chgData name="Nasrin Eshraghi Ivari" userId="S::neshragh@unb.ca::25b2c1d6-00ca-4944-9017-a8acb8343c57" providerId="AD" clId="Web-{174D2886-FECA-CF90-B4A2-7CB07F00A2F8}" dt="2022-03-29T22:17:00.735" v="6" actId="20577"/>
          <ac:spMkLst>
            <pc:docMk/>
            <pc:sldMk cId="3833135984" sldId="686"/>
            <ac:spMk id="2" creationId="{D66E073D-FE70-45B2-9995-7909BD897FA7}"/>
          </ac:spMkLst>
        </pc:spChg>
      </pc:sldChg>
      <pc:sldChg chg="modSp">
        <pc:chgData name="Nasrin Eshraghi Ivari" userId="S::neshragh@unb.ca::25b2c1d6-00ca-4944-9017-a8acb8343c57" providerId="AD" clId="Web-{174D2886-FECA-CF90-B4A2-7CB07F00A2F8}" dt="2022-03-29T22:30:29.678" v="21" actId="20577"/>
        <pc:sldMkLst>
          <pc:docMk/>
          <pc:sldMk cId="453393253" sldId="691"/>
        </pc:sldMkLst>
        <pc:spChg chg="mod">
          <ac:chgData name="Nasrin Eshraghi Ivari" userId="S::neshragh@unb.ca::25b2c1d6-00ca-4944-9017-a8acb8343c57" providerId="AD" clId="Web-{174D2886-FECA-CF90-B4A2-7CB07F00A2F8}" dt="2022-03-29T22:30:29.678" v="21" actId="20577"/>
          <ac:spMkLst>
            <pc:docMk/>
            <pc:sldMk cId="453393253" sldId="691"/>
            <ac:spMk id="3" creationId="{3A239D5C-A2D3-4C7A-BCF3-45CE511CBD10}"/>
          </ac:spMkLst>
        </pc:spChg>
      </pc:sldChg>
    </pc:docChg>
  </pc:docChgLst>
  <pc:docChgLst>
    <pc:chgData name="Nasrin Eshraghi Ivari" userId="25b2c1d6-00ca-4944-9017-a8acb8343c57" providerId="ADAL" clId="{A9913B9F-AD1C-4E78-8CB0-ABD4884A37F2}"/>
    <pc:docChg chg="undo custSel addSld delSld modSld sldOrd">
      <pc:chgData name="Nasrin Eshraghi Ivari" userId="25b2c1d6-00ca-4944-9017-a8acb8343c57" providerId="ADAL" clId="{A9913B9F-AD1C-4E78-8CB0-ABD4884A37F2}" dt="2022-01-24T19:46:24.778" v="57"/>
      <pc:docMkLst>
        <pc:docMk/>
      </pc:docMkLst>
      <pc:sldChg chg="addSp new ord">
        <pc:chgData name="Nasrin Eshraghi Ivari" userId="25b2c1d6-00ca-4944-9017-a8acb8343c57" providerId="ADAL" clId="{A9913B9F-AD1C-4E78-8CB0-ABD4884A37F2}" dt="2021-12-24T15:07:23.508" v="11"/>
        <pc:sldMkLst>
          <pc:docMk/>
          <pc:sldMk cId="1200584684" sldId="256"/>
        </pc:sldMkLst>
        <pc:picChg chg="add">
          <ac:chgData name="Nasrin Eshraghi Ivari" userId="25b2c1d6-00ca-4944-9017-a8acb8343c57" providerId="ADAL" clId="{A9913B9F-AD1C-4E78-8CB0-ABD4884A37F2}" dt="2021-12-24T15:07:23.508" v="11"/>
          <ac:picMkLst>
            <pc:docMk/>
            <pc:sldMk cId="1200584684" sldId="256"/>
            <ac:picMk id="2050" creationId="{C4CD4D49-35F9-4B24-849C-A60FB3666A5B}"/>
          </ac:picMkLst>
        </pc:picChg>
      </pc:sldChg>
      <pc:sldChg chg="addSp new del">
        <pc:chgData name="Nasrin Eshraghi Ivari" userId="25b2c1d6-00ca-4944-9017-a8acb8343c57" providerId="ADAL" clId="{A9913B9F-AD1C-4E78-8CB0-ABD4884A37F2}" dt="2021-12-24T15:09:38.517" v="39" actId="47"/>
        <pc:sldMkLst>
          <pc:docMk/>
          <pc:sldMk cId="239153613" sldId="257"/>
        </pc:sldMkLst>
        <pc:picChg chg="add">
          <ac:chgData name="Nasrin Eshraghi Ivari" userId="25b2c1d6-00ca-4944-9017-a8acb8343c57" providerId="ADAL" clId="{A9913B9F-AD1C-4E78-8CB0-ABD4884A37F2}" dt="2021-12-22T17:16:16.344" v="2"/>
          <ac:picMkLst>
            <pc:docMk/>
            <pc:sldMk cId="239153613" sldId="257"/>
            <ac:picMk id="1026" creationId="{3BC078F0-4E6E-482D-AD7C-F1E65BF5FE67}"/>
          </ac:picMkLst>
        </pc:picChg>
      </pc:sldChg>
      <pc:sldChg chg="addSp new">
        <pc:chgData name="Nasrin Eshraghi Ivari" userId="25b2c1d6-00ca-4944-9017-a8acb8343c57" providerId="ADAL" clId="{A9913B9F-AD1C-4E78-8CB0-ABD4884A37F2}" dt="2021-12-22T17:16:39.234" v="4"/>
        <pc:sldMkLst>
          <pc:docMk/>
          <pc:sldMk cId="1022695177" sldId="258"/>
        </pc:sldMkLst>
        <pc:picChg chg="add">
          <ac:chgData name="Nasrin Eshraghi Ivari" userId="25b2c1d6-00ca-4944-9017-a8acb8343c57" providerId="ADAL" clId="{A9913B9F-AD1C-4E78-8CB0-ABD4884A37F2}" dt="2021-12-22T17:16:39.234" v="4"/>
          <ac:picMkLst>
            <pc:docMk/>
            <pc:sldMk cId="1022695177" sldId="258"/>
            <ac:picMk id="2050" creationId="{8A0AC027-5B5B-4D90-B98C-E65FCE87340E}"/>
          </ac:picMkLst>
        </pc:picChg>
      </pc:sldChg>
      <pc:sldChg chg="addSp new modNotesTx">
        <pc:chgData name="Nasrin Eshraghi Ivari" userId="25b2c1d6-00ca-4944-9017-a8acb8343c57" providerId="ADAL" clId="{A9913B9F-AD1C-4E78-8CB0-ABD4884A37F2}" dt="2021-12-24T15:01:59.719" v="7"/>
        <pc:sldMkLst>
          <pc:docMk/>
          <pc:sldMk cId="2550442801" sldId="259"/>
        </pc:sldMkLst>
        <pc:picChg chg="add">
          <ac:chgData name="Nasrin Eshraghi Ivari" userId="25b2c1d6-00ca-4944-9017-a8acb8343c57" providerId="ADAL" clId="{A9913B9F-AD1C-4E78-8CB0-ABD4884A37F2}" dt="2021-12-24T14:57:14.502" v="6"/>
          <ac:picMkLst>
            <pc:docMk/>
            <pc:sldMk cId="2550442801" sldId="259"/>
            <ac:picMk id="1026" creationId="{1FEA9E78-BA59-475F-8F2A-B606737999CC}"/>
          </ac:picMkLst>
        </pc:picChg>
      </pc:sldChg>
      <pc:sldChg chg="new">
        <pc:chgData name="Nasrin Eshraghi Ivari" userId="25b2c1d6-00ca-4944-9017-a8acb8343c57" providerId="ADAL" clId="{A9913B9F-AD1C-4E78-8CB0-ABD4884A37F2}" dt="2021-12-24T15:07:19.627" v="8" actId="680"/>
        <pc:sldMkLst>
          <pc:docMk/>
          <pc:sldMk cId="2140851787" sldId="260"/>
        </pc:sldMkLst>
      </pc:sldChg>
      <pc:sldChg chg="new del ord">
        <pc:chgData name="Nasrin Eshraghi Ivari" userId="25b2c1d6-00ca-4944-9017-a8acb8343c57" providerId="ADAL" clId="{A9913B9F-AD1C-4E78-8CB0-ABD4884A37F2}" dt="2021-12-24T15:07:51.245" v="38" actId="47"/>
        <pc:sldMkLst>
          <pc:docMk/>
          <pc:sldMk cId="1837645275" sldId="261"/>
        </pc:sldMkLst>
      </pc:sldChg>
      <pc:sldChg chg="modSp new mod">
        <pc:chgData name="Nasrin Eshraghi Ivari" userId="25b2c1d6-00ca-4944-9017-a8acb8343c57" providerId="ADAL" clId="{A9913B9F-AD1C-4E78-8CB0-ABD4884A37F2}" dt="2021-12-24T15:07:48.425" v="37" actId="20577"/>
        <pc:sldMkLst>
          <pc:docMk/>
          <pc:sldMk cId="4247553501" sldId="262"/>
        </pc:sldMkLst>
        <pc:spChg chg="mod">
          <ac:chgData name="Nasrin Eshraghi Ivari" userId="25b2c1d6-00ca-4944-9017-a8acb8343c57" providerId="ADAL" clId="{A9913B9F-AD1C-4E78-8CB0-ABD4884A37F2}" dt="2021-12-24T15:07:48.425" v="37" actId="20577"/>
          <ac:spMkLst>
            <pc:docMk/>
            <pc:sldMk cId="4247553501" sldId="262"/>
            <ac:spMk id="2" creationId="{A5FF9D77-E31C-46A5-9852-6D8B11206E8C}"/>
          </ac:spMkLst>
        </pc:spChg>
      </pc:sldChg>
      <pc:sldChg chg="addSp new">
        <pc:chgData name="Nasrin Eshraghi Ivari" userId="25b2c1d6-00ca-4944-9017-a8acb8343c57" providerId="ADAL" clId="{A9913B9F-AD1C-4E78-8CB0-ABD4884A37F2}" dt="2021-12-24T15:18:32.449" v="41"/>
        <pc:sldMkLst>
          <pc:docMk/>
          <pc:sldMk cId="3616694829" sldId="263"/>
        </pc:sldMkLst>
        <pc:picChg chg="add">
          <ac:chgData name="Nasrin Eshraghi Ivari" userId="25b2c1d6-00ca-4944-9017-a8acb8343c57" providerId="ADAL" clId="{A9913B9F-AD1C-4E78-8CB0-ABD4884A37F2}" dt="2021-12-24T15:18:32.449" v="41"/>
          <ac:picMkLst>
            <pc:docMk/>
            <pc:sldMk cId="3616694829" sldId="263"/>
            <ac:picMk id="3074" creationId="{49567FC7-661F-42AE-A46B-F221D5AAFD46}"/>
          </ac:picMkLst>
        </pc:picChg>
      </pc:sldChg>
      <pc:sldChg chg="addSp new">
        <pc:chgData name="Nasrin Eshraghi Ivari" userId="25b2c1d6-00ca-4944-9017-a8acb8343c57" providerId="ADAL" clId="{A9913B9F-AD1C-4E78-8CB0-ABD4884A37F2}" dt="2021-12-24T15:19:30.489" v="43"/>
        <pc:sldMkLst>
          <pc:docMk/>
          <pc:sldMk cId="3550146562" sldId="264"/>
        </pc:sldMkLst>
        <pc:picChg chg="add">
          <ac:chgData name="Nasrin Eshraghi Ivari" userId="25b2c1d6-00ca-4944-9017-a8acb8343c57" providerId="ADAL" clId="{A9913B9F-AD1C-4E78-8CB0-ABD4884A37F2}" dt="2021-12-24T15:19:30.489" v="43"/>
          <ac:picMkLst>
            <pc:docMk/>
            <pc:sldMk cId="3550146562" sldId="264"/>
            <ac:picMk id="4098" creationId="{19B74CD9-B211-499F-9CC0-5E9D67E9178B}"/>
          </ac:picMkLst>
        </pc:picChg>
      </pc:sldChg>
      <pc:sldChg chg="addSp delSp modSp new modNotesTx">
        <pc:chgData name="Nasrin Eshraghi Ivari" userId="25b2c1d6-00ca-4944-9017-a8acb8343c57" providerId="ADAL" clId="{A9913B9F-AD1C-4E78-8CB0-ABD4884A37F2}" dt="2021-12-24T15:27:40.838" v="51"/>
        <pc:sldMkLst>
          <pc:docMk/>
          <pc:sldMk cId="3722953070" sldId="265"/>
        </pc:sldMkLst>
        <pc:spChg chg="del">
          <ac:chgData name="Nasrin Eshraghi Ivari" userId="25b2c1d6-00ca-4944-9017-a8acb8343c57" providerId="ADAL" clId="{A9913B9F-AD1C-4E78-8CB0-ABD4884A37F2}" dt="2021-12-24T15:27:04.681" v="46"/>
          <ac:spMkLst>
            <pc:docMk/>
            <pc:sldMk cId="3722953070" sldId="265"/>
            <ac:spMk id="3" creationId="{8C689F3B-D033-453E-AB91-EA9F049C7513}"/>
          </ac:spMkLst>
        </pc:spChg>
        <pc:picChg chg="add mod">
          <ac:chgData name="Nasrin Eshraghi Ivari" userId="25b2c1d6-00ca-4944-9017-a8acb8343c57" providerId="ADAL" clId="{A9913B9F-AD1C-4E78-8CB0-ABD4884A37F2}" dt="2021-12-24T15:27:23.575" v="49" actId="1076"/>
          <ac:picMkLst>
            <pc:docMk/>
            <pc:sldMk cId="3722953070" sldId="265"/>
            <ac:picMk id="5122" creationId="{03055335-1026-4386-A5A0-4ADDC9E3B7B5}"/>
          </ac:picMkLst>
        </pc:picChg>
        <pc:picChg chg="add mod">
          <ac:chgData name="Nasrin Eshraghi Ivari" userId="25b2c1d6-00ca-4944-9017-a8acb8343c57" providerId="ADAL" clId="{A9913B9F-AD1C-4E78-8CB0-ABD4884A37F2}" dt="2021-12-24T15:27:26.893" v="50" actId="1076"/>
          <ac:picMkLst>
            <pc:docMk/>
            <pc:sldMk cId="3722953070" sldId="265"/>
            <ac:picMk id="5124" creationId="{4FCED4B6-6E35-4F1E-9C00-57872457DF3B}"/>
          </ac:picMkLst>
        </pc:picChg>
      </pc:sldChg>
      <pc:sldChg chg="new">
        <pc:chgData name="Nasrin Eshraghi Ivari" userId="25b2c1d6-00ca-4944-9017-a8acb8343c57" providerId="ADAL" clId="{A9913B9F-AD1C-4E78-8CB0-ABD4884A37F2}" dt="2021-12-24T15:27:02.390" v="45" actId="680"/>
        <pc:sldMkLst>
          <pc:docMk/>
          <pc:sldMk cId="3495489443" sldId="266"/>
        </pc:sldMkLst>
      </pc:sldChg>
      <pc:sldChg chg="addSp delSp modSp new mod">
        <pc:chgData name="Nasrin Eshraghi Ivari" userId="25b2c1d6-00ca-4944-9017-a8acb8343c57" providerId="ADAL" clId="{A9913B9F-AD1C-4E78-8CB0-ABD4884A37F2}" dt="2021-12-24T15:29:12.687" v="56" actId="27636"/>
        <pc:sldMkLst>
          <pc:docMk/>
          <pc:sldMk cId="3235499522" sldId="267"/>
        </pc:sldMkLst>
        <pc:spChg chg="mod">
          <ac:chgData name="Nasrin Eshraghi Ivari" userId="25b2c1d6-00ca-4944-9017-a8acb8343c57" providerId="ADAL" clId="{A9913B9F-AD1C-4E78-8CB0-ABD4884A37F2}" dt="2021-12-24T15:29:12.687" v="56" actId="27636"/>
          <ac:spMkLst>
            <pc:docMk/>
            <pc:sldMk cId="3235499522" sldId="267"/>
            <ac:spMk id="3" creationId="{DB505656-A1D9-404E-BE87-7BE8AD9F7861}"/>
          </ac:spMkLst>
        </pc:spChg>
        <pc:spChg chg="add del">
          <ac:chgData name="Nasrin Eshraghi Ivari" userId="25b2c1d6-00ca-4944-9017-a8acb8343c57" providerId="ADAL" clId="{A9913B9F-AD1C-4E78-8CB0-ABD4884A37F2}" dt="2021-12-24T15:29:11.018" v="54" actId="22"/>
          <ac:spMkLst>
            <pc:docMk/>
            <pc:sldMk cId="3235499522" sldId="267"/>
            <ac:spMk id="5" creationId="{970830B8-DCAA-490B-8868-24F672CE4608}"/>
          </ac:spMkLst>
        </pc:spChg>
      </pc:sldChg>
      <pc:sldChg chg="add">
        <pc:chgData name="Nasrin Eshraghi Ivari" userId="25b2c1d6-00ca-4944-9017-a8acb8343c57" providerId="ADAL" clId="{A9913B9F-AD1C-4E78-8CB0-ABD4884A37F2}" dt="2022-01-24T19:46:24.778" v="57"/>
        <pc:sldMkLst>
          <pc:docMk/>
          <pc:sldMk cId="668328804" sldId="666"/>
        </pc:sldMkLst>
      </pc:sldChg>
      <pc:sldChg chg="add">
        <pc:chgData name="Nasrin Eshraghi Ivari" userId="25b2c1d6-00ca-4944-9017-a8acb8343c57" providerId="ADAL" clId="{A9913B9F-AD1C-4E78-8CB0-ABD4884A37F2}" dt="2022-01-24T19:46:24.778" v="57"/>
        <pc:sldMkLst>
          <pc:docMk/>
          <pc:sldMk cId="813283926" sldId="667"/>
        </pc:sldMkLst>
      </pc:sldChg>
      <pc:sldChg chg="add">
        <pc:chgData name="Nasrin Eshraghi Ivari" userId="25b2c1d6-00ca-4944-9017-a8acb8343c57" providerId="ADAL" clId="{A9913B9F-AD1C-4E78-8CB0-ABD4884A37F2}" dt="2022-01-24T19:46:24.778" v="57"/>
        <pc:sldMkLst>
          <pc:docMk/>
          <pc:sldMk cId="353542712" sldId="668"/>
        </pc:sldMkLst>
      </pc:sldChg>
      <pc:sldChg chg="add">
        <pc:chgData name="Nasrin Eshraghi Ivari" userId="25b2c1d6-00ca-4944-9017-a8acb8343c57" providerId="ADAL" clId="{A9913B9F-AD1C-4E78-8CB0-ABD4884A37F2}" dt="2022-01-24T19:46:24.778" v="57"/>
        <pc:sldMkLst>
          <pc:docMk/>
          <pc:sldMk cId="1234966161" sldId="669"/>
        </pc:sldMkLst>
      </pc:sldChg>
      <pc:sldChg chg="add">
        <pc:chgData name="Nasrin Eshraghi Ivari" userId="25b2c1d6-00ca-4944-9017-a8acb8343c57" providerId="ADAL" clId="{A9913B9F-AD1C-4E78-8CB0-ABD4884A37F2}" dt="2022-01-24T19:46:24.778" v="57"/>
        <pc:sldMkLst>
          <pc:docMk/>
          <pc:sldMk cId="442635846" sldId="670"/>
        </pc:sldMkLst>
      </pc:sldChg>
      <pc:sldChg chg="add">
        <pc:chgData name="Nasrin Eshraghi Ivari" userId="25b2c1d6-00ca-4944-9017-a8acb8343c57" providerId="ADAL" clId="{A9913B9F-AD1C-4E78-8CB0-ABD4884A37F2}" dt="2022-01-24T19:46:24.778" v="57"/>
        <pc:sldMkLst>
          <pc:docMk/>
          <pc:sldMk cId="3267670406" sldId="68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84DDD-237D-4E5D-A436-6DAC99AAB525}"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4FE983-A159-4EC9-978D-DA632C133DB9}" type="slidenum">
              <a:rPr lang="en-US" smtClean="0"/>
              <a:t>‹#›</a:t>
            </a:fld>
            <a:endParaRPr lang="en-US"/>
          </a:p>
        </p:txBody>
      </p:sp>
    </p:spTree>
    <p:extLst>
      <p:ext uri="{BB962C8B-B14F-4D97-AF65-F5344CB8AC3E}">
        <p14:creationId xmlns:p14="http://schemas.microsoft.com/office/powerpoint/2010/main" val="1681280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hazelcast.com/glossary/data-pipelin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hazelcast.com/products/imd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cybiant.com/introduction-to-the-hadoop-ecosystem/#_ftn1"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phoenixnap.com/kb/how-to-install-tensorflow-ubuntu"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phoenixnap.com/blog/pytorch-vs-tensorflow"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hoenixnap.com/kb/spark-stream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owardsdatascience.com/scalable-efficient-big-data-analytics-machine-learning-pipeline-architecture-on-cloud-4d59efc092b5"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hazelcast.com/glossary/in-memory-data-gri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hoenixnap.com/kb/what-is-hdf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azelcast.com/glossary/lambda-architectur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hazelcast.com/glossary/data-pipelin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collection of resources of multiple machine </a:t>
            </a:r>
          </a:p>
        </p:txBody>
      </p:sp>
      <p:sp>
        <p:nvSpPr>
          <p:cNvPr id="4" name="Slide Number Placeholder 3"/>
          <p:cNvSpPr>
            <a:spLocks noGrp="1"/>
          </p:cNvSpPr>
          <p:nvPr>
            <p:ph type="sldNum" sz="quarter" idx="5"/>
          </p:nvPr>
        </p:nvSpPr>
        <p:spPr/>
        <p:txBody>
          <a:bodyPr/>
          <a:lstStyle/>
          <a:p>
            <a:fld id="{DE4FE983-A159-4EC9-978D-DA632C133DB9}" type="slidenum">
              <a:rPr lang="en-US" smtClean="0"/>
              <a:t>2</a:t>
            </a:fld>
            <a:endParaRPr lang="en-US"/>
          </a:p>
        </p:txBody>
      </p:sp>
    </p:spTree>
    <p:extLst>
      <p:ext uri="{BB962C8B-B14F-4D97-AF65-F5344CB8AC3E}">
        <p14:creationId xmlns:p14="http://schemas.microsoft.com/office/powerpoint/2010/main" val="405931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Roboto" panose="02000000000000000000" pitchFamily="2" charset="0"/>
              </a:rPr>
              <a:t>Stream processing allows applications to respond to new data events at the moment they occur. In this simplified example, input </a:t>
            </a:r>
            <a:r>
              <a:rPr lang="en-US" b="1" i="0" u="none" strike="noStrike" dirty="0">
                <a:solidFill>
                  <a:srgbClr val="0D6BFA"/>
                </a:solidFill>
                <a:effectLst/>
                <a:latin typeface="Roboto" panose="02000000000000000000" pitchFamily="2" charset="0"/>
                <a:hlinkClick r:id="rId3"/>
              </a:rPr>
              <a:t>data pipeline</a:t>
            </a:r>
            <a:r>
              <a:rPr lang="en-US" b="1" i="0" dirty="0">
                <a:solidFill>
                  <a:srgbClr val="000000"/>
                </a:solidFill>
                <a:effectLst/>
                <a:latin typeface="Roboto" panose="02000000000000000000" pitchFamily="2" charset="0"/>
              </a:rPr>
              <a:t> is processed by the stream processing engine in real-time. The output data is delivered to a streaming analytics application and added to the output stream.</a:t>
            </a: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This workflow is referred to as a stream processing pipeline, which includes the generation of the stream data, the processing of the data, and the delivery of the data to a final location</a:t>
            </a:r>
          </a:p>
          <a:p>
            <a:r>
              <a:rPr lang="en-US" b="0" i="0" dirty="0">
                <a:solidFill>
                  <a:srgbClr val="000000"/>
                </a:solidFill>
                <a:effectLst/>
                <a:latin typeface="Roboto" panose="02000000000000000000" pitchFamily="2" charset="0"/>
              </a:rPr>
              <a:t>Actions that stream processing takes on data include aggregations (e.g., calculations such as sum, mean, standard deviation), analytics (e.g., predicting a future event based on patterns in the data), transformations (e.g., changing a number into a date format), enrichment (e.g., combining the data point with other data sources to create more context and meaning), and ingestion (e.g., inserting the data into a database).</a:t>
            </a:r>
            <a:endParaRPr lang="en-US" dirty="0"/>
          </a:p>
          <a:p>
            <a:endParaRPr lang="en-US" dirty="0"/>
          </a:p>
          <a:p>
            <a:endParaRPr lang="en-US" dirty="0"/>
          </a:p>
          <a:p>
            <a:endParaRPr lang="en-US" dirty="0"/>
          </a:p>
          <a:p>
            <a:endParaRPr lang="en-US" dirty="0"/>
          </a:p>
          <a:p>
            <a:r>
              <a:rPr lang="en-US" b="0" i="0" dirty="0">
                <a:solidFill>
                  <a:srgbClr val="000000"/>
                </a:solidFill>
                <a:effectLst/>
                <a:latin typeface="Roboto" panose="02000000000000000000" pitchFamily="2" charset="0"/>
              </a:rPr>
              <a:t>, payment processing systems, and server and application logs. Common paradigms include publisher/subscriber (commonly referred to as pub/sub) and source/sink. Data and events are generated by a publisher or source and delivered to a stream processing application, where the data may be augmented, tested against fraud detection algorithms, or otherwise transformed, before the application sends the result to a subscriber or sink. On the technical side, common sources and sinks include Apache Kafka®, big data repositories such as Hadoop, TCP sockets, and in-memory data grids such as </a:t>
            </a:r>
            <a:r>
              <a:rPr lang="en-US" b="1" i="0" u="none" strike="noStrike" dirty="0" err="1">
                <a:solidFill>
                  <a:srgbClr val="0D6BFA"/>
                </a:solidFill>
                <a:effectLst/>
                <a:latin typeface="Roboto" panose="02000000000000000000" pitchFamily="2" charset="0"/>
                <a:hlinkClick r:id="rId4"/>
              </a:rPr>
              <a:t>Hazelcast</a:t>
            </a:r>
            <a:r>
              <a:rPr lang="en-US" b="1" i="0" u="none" strike="noStrike" dirty="0">
                <a:solidFill>
                  <a:srgbClr val="0D6BFA"/>
                </a:solidFill>
                <a:effectLst/>
                <a:latin typeface="Roboto" panose="02000000000000000000" pitchFamily="2" charset="0"/>
                <a:hlinkClick r:id="rId4"/>
              </a:rPr>
              <a:t> IMDG</a:t>
            </a:r>
            <a:r>
              <a:rPr lang="en-US" b="0" i="0" dirty="0">
                <a:solidFill>
                  <a:srgbClr val="000000"/>
                </a:solidFill>
                <a:effectLst/>
                <a:latin typeface="Roboto" panose="02000000000000000000" pitchFamily="2" charset="0"/>
              </a:rPr>
              <a:t>.</a:t>
            </a:r>
            <a:endParaRPr lang="en-US" dirty="0"/>
          </a:p>
          <a:p>
            <a:endParaRPr lang="en-US" dirty="0"/>
          </a:p>
          <a:p>
            <a:endParaRPr lang="en-US" dirty="0"/>
          </a:p>
          <a:p>
            <a:pPr algn="l"/>
            <a:r>
              <a:rPr lang="en-US" b="0" i="0" dirty="0">
                <a:solidFill>
                  <a:srgbClr val="292929"/>
                </a:solidFill>
                <a:effectLst/>
                <a:latin typeface="charter"/>
              </a:rPr>
              <a:t>As you might notice stream processing gives updated count in </a:t>
            </a:r>
            <a:r>
              <a:rPr lang="en-US" b="0" i="0" dirty="0" err="1">
                <a:solidFill>
                  <a:srgbClr val="292929"/>
                </a:solidFill>
                <a:effectLst/>
                <a:latin typeface="charter"/>
              </a:rPr>
              <a:t>realtime</a:t>
            </a:r>
            <a:r>
              <a:rPr lang="en-US" b="0" i="0" dirty="0">
                <a:solidFill>
                  <a:srgbClr val="292929"/>
                </a:solidFill>
                <a:effectLst/>
                <a:latin typeface="charter"/>
              </a:rPr>
              <a:t>, easier to implement and computationally cheaper.</a:t>
            </a:r>
          </a:p>
          <a:p>
            <a:pPr algn="l"/>
            <a:r>
              <a:rPr lang="en-US" b="0" i="0" dirty="0">
                <a:solidFill>
                  <a:srgbClr val="292929"/>
                </a:solidFill>
                <a:effectLst/>
                <a:latin typeface="charter"/>
              </a:rPr>
              <a:t>However,</a:t>
            </a:r>
          </a:p>
          <a:p>
            <a:pPr algn="l">
              <a:buFont typeface="Arial" panose="020B0604020202020204" pitchFamily="34" charset="0"/>
              <a:buChar char="•"/>
            </a:pPr>
            <a:r>
              <a:rPr lang="en-US" b="1" i="0" dirty="0">
                <a:solidFill>
                  <a:srgbClr val="292929"/>
                </a:solidFill>
                <a:effectLst/>
                <a:latin typeface="charter"/>
              </a:rPr>
              <a:t>Accuracy:</a:t>
            </a:r>
            <a:r>
              <a:rPr lang="en-US" b="0" i="0" dirty="0">
                <a:solidFill>
                  <a:srgbClr val="292929"/>
                </a:solidFill>
                <a:effectLst/>
                <a:latin typeface="charter"/>
              </a:rPr>
              <a:t> There’s a possibility of duplicate events. Remember guaranteed delivery cannot be achieved without retries and hence duplicates. With duplicate events, the count would go wrong.</a:t>
            </a:r>
          </a:p>
          <a:p>
            <a:pPr algn="l">
              <a:buFont typeface="Arial" panose="020B0604020202020204" pitchFamily="34" charset="0"/>
              <a:buChar char="•"/>
            </a:pPr>
            <a:r>
              <a:rPr lang="en-US" b="1" i="0" dirty="0">
                <a:solidFill>
                  <a:srgbClr val="292929"/>
                </a:solidFill>
                <a:effectLst/>
                <a:latin typeface="charter"/>
              </a:rPr>
              <a:t>Idempotency</a:t>
            </a:r>
            <a:r>
              <a:rPr lang="en-US" b="0" i="0" dirty="0">
                <a:solidFill>
                  <a:srgbClr val="292929"/>
                </a:solidFill>
                <a:effectLst/>
                <a:latin typeface="charter"/>
              </a:rPr>
              <a:t>: Where there’s code, there’re bugs. So with data pipelines. It’s not uncommon to re-run the pipeline code on the same date after fixing bugs. It’s not hard to notice, the </a:t>
            </a:r>
            <a:r>
              <a:rPr lang="en-US" b="0" i="0" dirty="0" err="1">
                <a:solidFill>
                  <a:srgbClr val="292929"/>
                </a:solidFill>
                <a:effectLst/>
                <a:latin typeface="charter"/>
              </a:rPr>
              <a:t>realtime</a:t>
            </a:r>
            <a:r>
              <a:rPr lang="en-US" b="0" i="0" dirty="0">
                <a:solidFill>
                  <a:srgbClr val="292929"/>
                </a:solidFill>
                <a:effectLst/>
                <a:latin typeface="charter"/>
              </a:rPr>
              <a:t> update code would not be reusable since it’s not idempotent</a:t>
            </a:r>
          </a:p>
          <a:p>
            <a:pPr algn="l">
              <a:buFont typeface="Arial" panose="020B0604020202020204" pitchFamily="34" charset="0"/>
              <a:buChar char="•"/>
            </a:pPr>
            <a:r>
              <a:rPr lang="en-US" b="1" i="0" dirty="0">
                <a:solidFill>
                  <a:srgbClr val="292929"/>
                </a:solidFill>
                <a:effectLst/>
                <a:latin typeface="charter"/>
              </a:rPr>
              <a:t>Extensibility: </a:t>
            </a:r>
            <a:r>
              <a:rPr lang="en-US" b="0" i="0" dirty="0">
                <a:solidFill>
                  <a:srgbClr val="292929"/>
                </a:solidFill>
                <a:effectLst/>
                <a:latin typeface="charter"/>
              </a:rPr>
              <a:t>Not every summary table can be designed in first go. Based on usage, we would create summary tables that are frequently used. In this scenario, we would have to </a:t>
            </a:r>
            <a:r>
              <a:rPr lang="en-US" b="0" i="1" dirty="0">
                <a:solidFill>
                  <a:srgbClr val="292929"/>
                </a:solidFill>
                <a:effectLst/>
                <a:latin typeface="charter"/>
              </a:rPr>
              <a:t>feed</a:t>
            </a:r>
            <a:r>
              <a:rPr lang="en-US" b="0" i="0" dirty="0">
                <a:solidFill>
                  <a:srgbClr val="292929"/>
                </a:solidFill>
                <a:effectLst/>
                <a:latin typeface="charter"/>
              </a:rPr>
              <a:t> the </a:t>
            </a:r>
            <a:r>
              <a:rPr lang="en-US" b="0" i="0" dirty="0" err="1">
                <a:solidFill>
                  <a:srgbClr val="292929"/>
                </a:solidFill>
                <a:effectLst/>
                <a:latin typeface="charter"/>
              </a:rPr>
              <a:t>realtime</a:t>
            </a:r>
            <a:r>
              <a:rPr lang="en-US" b="0" i="0" dirty="0">
                <a:solidFill>
                  <a:srgbClr val="292929"/>
                </a:solidFill>
                <a:effectLst/>
                <a:latin typeface="charter"/>
              </a:rPr>
              <a:t> update code.</a:t>
            </a:r>
          </a:p>
          <a:p>
            <a:pPr algn="l">
              <a:buFont typeface="Arial" panose="020B0604020202020204" pitchFamily="34" charset="0"/>
              <a:buChar char="•"/>
            </a:pPr>
            <a:r>
              <a:rPr lang="en-US" b="1" i="0" dirty="0">
                <a:solidFill>
                  <a:srgbClr val="292929"/>
                </a:solidFill>
                <a:effectLst/>
                <a:latin typeface="charter"/>
              </a:rPr>
              <a:t>Parallelism: </a:t>
            </a:r>
            <a:r>
              <a:rPr lang="en-US" b="0" i="0" dirty="0">
                <a:solidFill>
                  <a:srgbClr val="292929"/>
                </a:solidFill>
                <a:effectLst/>
                <a:latin typeface="charter"/>
              </a:rPr>
              <a:t>It’s harder to get stream processing code to run in parallel than batch processing code.</a:t>
            </a:r>
          </a:p>
          <a:p>
            <a:endParaRPr lang="en-US" dirty="0"/>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13</a:t>
            </a:fld>
            <a:endParaRPr lang="en-US"/>
          </a:p>
        </p:txBody>
      </p:sp>
    </p:spTree>
    <p:extLst>
      <p:ext uri="{BB962C8B-B14F-4D97-AF65-F5344CB8AC3E}">
        <p14:creationId xmlns:p14="http://schemas.microsoft.com/office/powerpoint/2010/main" val="3281332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333333"/>
                </a:solidFill>
                <a:effectLst/>
                <a:latin typeface="Barlow" panose="00000500000000000000" pitchFamily="2" charset="0"/>
              </a:rPr>
              <a:t>Benefits of lambda architectures</a:t>
            </a:r>
          </a:p>
          <a:p>
            <a:pPr algn="l">
              <a:buFont typeface="Arial" panose="020B0604020202020204" pitchFamily="34" charset="0"/>
              <a:buChar char="•"/>
            </a:pPr>
            <a:r>
              <a:rPr lang="en-US" b="0" i="0" dirty="0">
                <a:solidFill>
                  <a:srgbClr val="333333"/>
                </a:solidFill>
                <a:effectLst/>
                <a:latin typeface="Barlow" panose="00000500000000000000" pitchFamily="2" charset="0"/>
              </a:rPr>
              <a:t>your application can be either automatically scaled or scaled by the adjustment of its capacity</a:t>
            </a:r>
          </a:p>
          <a:p>
            <a:pPr algn="l">
              <a:buFont typeface="Arial" panose="020B0604020202020204" pitchFamily="34" charset="0"/>
              <a:buChar char="•"/>
            </a:pPr>
            <a:endParaRPr lang="en-US" b="0" i="0" dirty="0">
              <a:solidFill>
                <a:srgbClr val="333333"/>
              </a:solidFill>
              <a:effectLst/>
              <a:latin typeface="Barlow" panose="00000500000000000000" pitchFamily="2" charset="0"/>
            </a:endParaRPr>
          </a:p>
          <a:p>
            <a:pPr algn="l">
              <a:buFont typeface="Arial" panose="020B0604020202020204" pitchFamily="34" charset="0"/>
              <a:buChar char="•"/>
            </a:pPr>
            <a:r>
              <a:rPr lang="en-US" b="0" i="0" dirty="0">
                <a:solidFill>
                  <a:srgbClr val="333333"/>
                </a:solidFill>
                <a:effectLst/>
                <a:latin typeface="Barlow" panose="00000500000000000000" pitchFamily="2" charset="0"/>
              </a:rPr>
              <a:t>– refers to the fact that serverless applications have already built-in availability and faults tolerance. It represents a guarantee that all requests will get a response about whether they were successful or not.</a:t>
            </a:r>
          </a:p>
          <a:p>
            <a:pPr algn="l">
              <a:buFont typeface="Arial" panose="020B0604020202020204" pitchFamily="34" charset="0"/>
              <a:buChar char="•"/>
            </a:pPr>
            <a:r>
              <a:rPr lang="en-US" b="0" i="0" dirty="0">
                <a:solidFill>
                  <a:srgbClr val="333333"/>
                </a:solidFill>
                <a:effectLst/>
                <a:latin typeface="Barlow" panose="00000500000000000000" pitchFamily="2" charset="0"/>
              </a:rPr>
              <a:t>React in real-time to changing business/market scenarios</a:t>
            </a:r>
          </a:p>
          <a:p>
            <a:pPr algn="l">
              <a:buFont typeface="Arial" panose="020B0604020202020204" pitchFamily="34" charset="0"/>
              <a:buChar char="•"/>
            </a:pPr>
            <a:endParaRPr lang="en-US" b="0" i="0" dirty="0">
              <a:solidFill>
                <a:srgbClr val="333333"/>
              </a:solidFill>
              <a:effectLst/>
              <a:latin typeface="Barlow" panose="00000500000000000000" pitchFamily="2" charset="0"/>
            </a:endParaRPr>
          </a:p>
          <a:p>
            <a:pPr algn="l">
              <a:buFont typeface="Arial" panose="020B0604020202020204" pitchFamily="34" charset="0"/>
              <a:buChar char="•"/>
            </a:pPr>
            <a:endParaRPr lang="en-US" b="0" i="0" dirty="0">
              <a:solidFill>
                <a:srgbClr val="333333"/>
              </a:solidFill>
              <a:effectLst/>
              <a:latin typeface="Barlow" panose="00000500000000000000" pitchFamily="2" charset="0"/>
            </a:endParaRPr>
          </a:p>
          <a:p>
            <a:pPr algn="l"/>
            <a:r>
              <a:rPr lang="en-US" b="1" i="0" dirty="0">
                <a:solidFill>
                  <a:srgbClr val="333333"/>
                </a:solidFill>
                <a:effectLst/>
                <a:latin typeface="Barlow" panose="00000500000000000000" pitchFamily="2" charset="0"/>
              </a:rPr>
              <a:t>Challenges with lambda architectures</a:t>
            </a:r>
          </a:p>
          <a:p>
            <a:pPr algn="l">
              <a:buFont typeface="Arial" panose="020B0604020202020204" pitchFamily="34" charset="0"/>
              <a:buChar char="•"/>
            </a:pPr>
            <a:r>
              <a:rPr lang="en-US" b="1" i="0" dirty="0">
                <a:solidFill>
                  <a:srgbClr val="333333"/>
                </a:solidFill>
                <a:effectLst/>
                <a:latin typeface="Barlow" panose="00000500000000000000" pitchFamily="2" charset="0"/>
              </a:rPr>
              <a:t>Complexity</a:t>
            </a:r>
            <a:r>
              <a:rPr lang="en-US" b="0" i="0" dirty="0">
                <a:solidFill>
                  <a:srgbClr val="333333"/>
                </a:solidFill>
                <a:effectLst/>
                <a:latin typeface="Barlow" panose="00000500000000000000" pitchFamily="2" charset="0"/>
              </a:rPr>
              <a:t> – lambda architectures can be highly complex. Administrators must typically maintain two separate code bases for batch and streaming layers, which can make debugging difficult.</a:t>
            </a:r>
          </a:p>
          <a:p>
            <a:pPr algn="l">
              <a:buFont typeface="Arial" panose="020B0604020202020204" pitchFamily="34" charset="0"/>
              <a:buChar char="•"/>
            </a:pPr>
            <a:endParaRPr lang="en-US" b="0" i="0" dirty="0">
              <a:solidFill>
                <a:srgbClr val="333333"/>
              </a:solidFill>
              <a:effectLst/>
              <a:latin typeface="Barlow" panose="00000500000000000000" pitchFamily="2" charset="0"/>
            </a:endParaRPr>
          </a:p>
          <a:p>
            <a:pPr algn="l">
              <a:buFont typeface="Arial" panose="020B0604020202020204" pitchFamily="34" charset="0"/>
              <a:buChar char="•"/>
            </a:pPr>
            <a:endParaRPr lang="en-US" b="0" i="0" dirty="0">
              <a:solidFill>
                <a:srgbClr val="333333"/>
              </a:solidFill>
              <a:effectLst/>
              <a:latin typeface="Barlow" panose="00000500000000000000" pitchFamily="2" charset="0"/>
            </a:endParaRPr>
          </a:p>
          <a:p>
            <a:pPr algn="l"/>
            <a:r>
              <a:rPr lang="en-US" b="1" i="0" dirty="0">
                <a:solidFill>
                  <a:srgbClr val="333333"/>
                </a:solidFill>
                <a:effectLst/>
                <a:latin typeface="Barlow" panose="00000500000000000000" pitchFamily="2" charset="0"/>
              </a:rPr>
              <a:t>Batch Layer</a:t>
            </a:r>
          </a:p>
          <a:p>
            <a:pPr algn="l">
              <a:buFont typeface="Arial" panose="020B0604020202020204" pitchFamily="34" charset="0"/>
              <a:buChar char="•"/>
            </a:pPr>
            <a:r>
              <a:rPr lang="en-US" b="0" i="0" dirty="0">
                <a:solidFill>
                  <a:srgbClr val="333333"/>
                </a:solidFill>
                <a:effectLst/>
                <a:latin typeface="Barlow" panose="00000500000000000000" pitchFamily="2" charset="0"/>
              </a:rPr>
              <a:t>New data comes continuously, as a feed to the data system. It gets fed to the batch layer and the speed layer simultaneously. It looks at all the data at once and eventually corrects the data in the stream layer.  Here we can find lots of ETL and a traditional data warehouse. This layer is built using a predefined schedule, usually once or twice a day. The batch layer has two very important </a:t>
            </a:r>
            <a:r>
              <a:rPr lang="en-US" b="0" i="0" dirty="0" err="1">
                <a:solidFill>
                  <a:srgbClr val="333333"/>
                </a:solidFill>
                <a:effectLst/>
                <a:latin typeface="Barlow" panose="00000500000000000000" pitchFamily="2" charset="0"/>
              </a:rPr>
              <a:t>functions:To</a:t>
            </a:r>
            <a:r>
              <a:rPr lang="en-US" b="0" i="0" dirty="0">
                <a:solidFill>
                  <a:srgbClr val="333333"/>
                </a:solidFill>
                <a:effectLst/>
                <a:latin typeface="Barlow" panose="00000500000000000000" pitchFamily="2" charset="0"/>
              </a:rPr>
              <a:t> manage the master dataset</a:t>
            </a:r>
          </a:p>
          <a:p>
            <a:pPr algn="l">
              <a:buFont typeface="Arial" panose="020B0604020202020204" pitchFamily="34" charset="0"/>
              <a:buChar char="•"/>
            </a:pPr>
            <a:r>
              <a:rPr lang="en-US" b="0" i="0" dirty="0">
                <a:solidFill>
                  <a:srgbClr val="333333"/>
                </a:solidFill>
                <a:effectLst/>
                <a:latin typeface="Barlow" panose="00000500000000000000" pitchFamily="2" charset="0"/>
              </a:rPr>
              <a:t>To pre-compute the batch views.</a:t>
            </a:r>
          </a:p>
          <a:p>
            <a:pPr algn="l"/>
            <a:r>
              <a:rPr lang="en-US" b="1" i="0" dirty="0">
                <a:solidFill>
                  <a:srgbClr val="333333"/>
                </a:solidFill>
                <a:effectLst/>
                <a:latin typeface="Barlow" panose="00000500000000000000" pitchFamily="2" charset="0"/>
              </a:rPr>
              <a:t>Serving Layer</a:t>
            </a:r>
          </a:p>
          <a:p>
            <a:r>
              <a:rPr lang="en-US" b="0" i="0" dirty="0">
                <a:solidFill>
                  <a:srgbClr val="333333"/>
                </a:solidFill>
                <a:effectLst/>
                <a:latin typeface="Barlow" panose="00000500000000000000" pitchFamily="2" charset="0"/>
              </a:rPr>
              <a:t>The outputs from the batch layer in the form of batch views and those coming from the speed layer in the form of near real-time views get forwarded to the serving.  This layer indexes the batch views so that they can be queried in low-latency on an ad-hoc basis.</a:t>
            </a:r>
            <a:br>
              <a:rPr lang="en-US" dirty="0"/>
            </a:b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14</a:t>
            </a:fld>
            <a:endParaRPr lang="en-US"/>
          </a:p>
        </p:txBody>
      </p:sp>
    </p:spTree>
    <p:extLst>
      <p:ext uri="{BB962C8B-B14F-4D97-AF65-F5344CB8AC3E}">
        <p14:creationId xmlns:p14="http://schemas.microsoft.com/office/powerpoint/2010/main" val="4037461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file system 2003</a:t>
            </a:r>
          </a:p>
          <a:p>
            <a:r>
              <a:rPr lang="en-US" dirty="0" err="1"/>
              <a:t>Mapreduce</a:t>
            </a:r>
            <a:r>
              <a:rPr lang="en-US" dirty="0"/>
              <a:t> 2004</a:t>
            </a:r>
          </a:p>
        </p:txBody>
      </p:sp>
      <p:sp>
        <p:nvSpPr>
          <p:cNvPr id="4" name="Slide Number Placeholder 3"/>
          <p:cNvSpPr>
            <a:spLocks noGrp="1"/>
          </p:cNvSpPr>
          <p:nvPr>
            <p:ph type="sldNum" sz="quarter" idx="5"/>
          </p:nvPr>
        </p:nvSpPr>
        <p:spPr/>
        <p:txBody>
          <a:bodyPr/>
          <a:lstStyle/>
          <a:p>
            <a:fld id="{DE4FE983-A159-4EC9-978D-DA632C133DB9}" type="slidenum">
              <a:rPr lang="en-US" smtClean="0"/>
              <a:t>16</a:t>
            </a:fld>
            <a:endParaRPr lang="en-US"/>
          </a:p>
        </p:txBody>
      </p:sp>
    </p:spTree>
    <p:extLst>
      <p:ext uri="{BB962C8B-B14F-4D97-AF65-F5344CB8AC3E}">
        <p14:creationId xmlns:p14="http://schemas.microsoft.com/office/powerpoint/2010/main" val="1107553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Petabyte of data </a:t>
            </a:r>
          </a:p>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An open-source software framework that supports distributed applications</a:t>
            </a:r>
          </a:p>
          <a:p>
            <a:pPr algn="l"/>
            <a:endParaRPr lang="en-US" sz="1800" b="0" i="0" u="none" strike="noStrike" baseline="0"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Abstract and </a:t>
            </a:r>
            <a:r>
              <a:rPr lang="en-US" sz="1800" b="0" i="0" u="none" strike="noStrike" baseline="0" dirty="0" err="1">
                <a:solidFill>
                  <a:srgbClr val="000000"/>
                </a:solidFill>
                <a:latin typeface="Calibri" panose="020F0502020204030204" pitchFamily="34" charset="0"/>
              </a:rPr>
              <a:t>facilitatethe</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storageand</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000000"/>
                </a:solidFill>
                <a:latin typeface="Calibri" panose="020F0502020204030204" pitchFamily="34" charset="0"/>
              </a:rPr>
              <a:t>processingof</a:t>
            </a:r>
            <a:r>
              <a:rPr lang="en-US" sz="1800" b="0" i="0" u="none" strike="noStrike" baseline="0" dirty="0">
                <a:solidFill>
                  <a:srgbClr val="000000"/>
                </a:solidFill>
                <a:latin typeface="Calibri" panose="020F0502020204030204" pitchFamily="34" charset="0"/>
              </a:rPr>
              <a:t> large and/or rapidly growing data sets</a:t>
            </a:r>
          </a:p>
          <a:p>
            <a:r>
              <a:rPr lang="en-US" sz="1800" b="0" i="0" u="none" strike="noStrike" baseline="0" dirty="0">
                <a:solidFill>
                  <a:srgbClr val="000000"/>
                </a:solidFill>
                <a:latin typeface="Arial" panose="020B0604020202020204" pitchFamily="34" charset="0"/>
              </a:rPr>
              <a:t>•</a:t>
            </a:r>
            <a:r>
              <a:rPr lang="en-US" sz="1800" b="0" i="0" u="none" strike="noStrike" baseline="0" dirty="0" err="1">
                <a:solidFill>
                  <a:srgbClr val="000000"/>
                </a:solidFill>
                <a:latin typeface="Calibri" panose="020F0502020204030204" pitchFamily="34" charset="0"/>
              </a:rPr>
              <a:t>Structuredand</a:t>
            </a:r>
            <a:r>
              <a:rPr lang="en-US" sz="1800" b="0" i="0" u="none" strike="noStrike" baseline="0" dirty="0">
                <a:solidFill>
                  <a:srgbClr val="000000"/>
                </a:solidFill>
                <a:latin typeface="Calibri" panose="020F0502020204030204" pitchFamily="34" charset="0"/>
              </a:rPr>
              <a:t> non-</a:t>
            </a:r>
            <a:r>
              <a:rPr lang="en-US" sz="1800" b="0" i="0" u="none" strike="noStrike" baseline="0" dirty="0" err="1">
                <a:solidFill>
                  <a:srgbClr val="000000"/>
                </a:solidFill>
                <a:latin typeface="Calibri" panose="020F0502020204030204" pitchFamily="34" charset="0"/>
              </a:rPr>
              <a:t>structureddata</a:t>
            </a:r>
            <a:endParaRPr lang="en-US" sz="1800" b="0" i="0" u="none" strike="noStrike" baseline="0" dirty="0">
              <a:solidFill>
                <a:srgbClr val="000000"/>
              </a:solidFill>
              <a:latin typeface="Calibri" panose="020F0502020204030204" pitchFamily="34" charset="0"/>
            </a:endParaRPr>
          </a:p>
          <a:p>
            <a:pPr algn="l"/>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a:t>
            </a:r>
            <a:r>
              <a:rPr lang="en-US" sz="1800" b="0" i="0" u="none" strike="noStrike" baseline="0" dirty="0">
                <a:solidFill>
                  <a:srgbClr val="000000"/>
                </a:solidFill>
                <a:latin typeface="Calibri" panose="020F0502020204030204" pitchFamily="34" charset="0"/>
              </a:rPr>
              <a:t>High </a:t>
            </a:r>
            <a:r>
              <a:rPr lang="en-US" sz="1800" b="0" i="0" u="none" strike="noStrike" baseline="0" dirty="0" err="1">
                <a:solidFill>
                  <a:srgbClr val="000000"/>
                </a:solidFill>
                <a:latin typeface="Calibri" panose="020F0502020204030204" pitchFamily="34" charset="0"/>
              </a:rPr>
              <a:t>scalabilityand</a:t>
            </a:r>
            <a:r>
              <a:rPr lang="en-US" sz="1800" b="0" i="0" u="none" strike="noStrike" baseline="0" dirty="0">
                <a:solidFill>
                  <a:srgbClr val="000000"/>
                </a:solidFill>
                <a:latin typeface="Calibri" panose="020F0502020204030204" pitchFamily="34" charset="0"/>
              </a:rPr>
              <a:t> availability</a:t>
            </a:r>
          </a:p>
          <a:p>
            <a:endParaRPr lang="en-US" dirty="0"/>
          </a:p>
          <a:p>
            <a:endParaRPr lang="en-US" dirty="0"/>
          </a:p>
          <a:p>
            <a:pPr algn="l"/>
            <a:r>
              <a:rPr lang="en-US" b="1" i="0" dirty="0">
                <a:effectLst/>
                <a:latin typeface="var(--h3_typography-font-family)"/>
              </a:rPr>
              <a:t>Hadoop Common</a:t>
            </a:r>
          </a:p>
          <a:p>
            <a:pPr algn="l"/>
            <a:r>
              <a:rPr lang="en-US" b="0" i="0" dirty="0">
                <a:solidFill>
                  <a:srgbClr val="2B3141"/>
                </a:solidFill>
                <a:effectLst/>
                <a:latin typeface="Montserrat" panose="00000500000000000000" pitchFamily="2" charset="0"/>
              </a:rPr>
              <a:t>Hadoop is a Java-based solution, meaning it has been written in Java. Hadoop Common provides the tools (in Java) for a user’s computer so that it can read the data that is stored in a Hadoop file system </a:t>
            </a:r>
          </a:p>
          <a:p>
            <a:pPr algn="l"/>
            <a:endParaRPr lang="en-US" b="0" i="0" dirty="0">
              <a:solidFill>
                <a:srgbClr val="2B3141"/>
              </a:solidFill>
              <a:effectLst/>
              <a:latin typeface="Montserrat" panose="00000500000000000000" pitchFamily="2" charset="0"/>
            </a:endParaRPr>
          </a:p>
          <a:p>
            <a:pPr algn="l"/>
            <a:r>
              <a:rPr lang="en-US" b="1" i="0" dirty="0">
                <a:effectLst/>
                <a:latin typeface="var(--h3_typography-font-family)"/>
              </a:rPr>
              <a:t>Hadoop Distributed File System (HDFS)</a:t>
            </a:r>
          </a:p>
          <a:p>
            <a:pPr algn="l"/>
            <a:r>
              <a:rPr lang="en-US" b="0" i="0" dirty="0">
                <a:solidFill>
                  <a:srgbClr val="2B3141"/>
                </a:solidFill>
                <a:effectLst/>
                <a:latin typeface="Montserrat" panose="00000500000000000000" pitchFamily="2" charset="0"/>
              </a:rPr>
              <a:t>The Hadoop Distributed File System (HDFS) is a filesystem designed for storing very large files with streaming data access patterns, running on clusters of commodity hardware.</a:t>
            </a:r>
            <a:r>
              <a:rPr lang="en-US" b="0" i="0" u="none" strike="noStrike" dirty="0">
                <a:solidFill>
                  <a:srgbClr val="2B3141"/>
                </a:solidFill>
                <a:effectLst/>
                <a:latin typeface="Montserrat" panose="00000500000000000000" pitchFamily="2" charset="0"/>
                <a:hlinkClick r:id="rId3"/>
              </a:rPr>
              <a:t>[1]</a:t>
            </a:r>
            <a:r>
              <a:rPr lang="en-US" b="0" i="0" dirty="0">
                <a:solidFill>
                  <a:srgbClr val="2B3141"/>
                </a:solidFill>
                <a:effectLst/>
                <a:latin typeface="Montserrat" panose="00000500000000000000" pitchFamily="2" charset="0"/>
              </a:rPr>
              <a:t> This means that Hadoop stores files that are typically many terabytes up to petabytes of data. The streaming nature of HDFS means that HDFS stores data under the assumption that it will need to be read multiple times and that the speed with which the data can be read is most important. Lastly, HDFS is designed to run on commodity hardware, which is inexpensive hardware that than be sourced from different vendors.</a:t>
            </a:r>
          </a:p>
          <a:p>
            <a:pPr algn="l"/>
            <a:r>
              <a:rPr lang="en-US" b="0" i="0" dirty="0">
                <a:solidFill>
                  <a:srgbClr val="2B3141"/>
                </a:solidFill>
                <a:effectLst/>
                <a:latin typeface="Montserrat" panose="00000500000000000000" pitchFamily="2" charset="0"/>
              </a:rPr>
              <a:t>In order to achieve these properties, HDFS breaks data down into smaller ‘blocks,’ typically of 64MB. Because of the abstraction towards blocks, there is no requirement should be stored on the same disk. Instead, they can be stored anywhere. And that is exactly what HDFS does. It stores data on different locations in network (i.e. a cluster). For that reason, it is referred to a </a:t>
            </a:r>
            <a:r>
              <a:rPr lang="en-US" b="0" i="1" dirty="0">
                <a:solidFill>
                  <a:srgbClr val="2B3141"/>
                </a:solidFill>
                <a:effectLst/>
                <a:latin typeface="Montserrat" panose="00000500000000000000" pitchFamily="2" charset="0"/>
              </a:rPr>
              <a:t>distributed</a:t>
            </a:r>
            <a:r>
              <a:rPr lang="en-US" b="0" i="0" dirty="0">
                <a:solidFill>
                  <a:srgbClr val="2B3141"/>
                </a:solidFill>
                <a:effectLst/>
                <a:latin typeface="Montserrat" panose="00000500000000000000" pitchFamily="2" charset="0"/>
              </a:rPr>
              <a:t> file system.</a:t>
            </a:r>
          </a:p>
          <a:p>
            <a:pPr algn="l"/>
            <a:r>
              <a:rPr lang="en-US" b="0" i="0" dirty="0">
                <a:solidFill>
                  <a:srgbClr val="2B3141"/>
                </a:solidFill>
                <a:effectLst/>
                <a:latin typeface="Montserrat" panose="00000500000000000000" pitchFamily="2" charset="0"/>
              </a:rPr>
              <a:t>Because the blocks are stored in a cluster, the questions of fault tolerance rises? What happens if one of the connections in the network fails? Does this means that the data becomes incomplete? To address this potential problem of </a:t>
            </a:r>
            <a:r>
              <a:rPr lang="en-US" b="0" i="1" dirty="0">
                <a:solidFill>
                  <a:srgbClr val="2B3141"/>
                </a:solidFill>
                <a:effectLst/>
                <a:latin typeface="Montserrat" panose="00000500000000000000" pitchFamily="2" charset="0"/>
              </a:rPr>
              <a:t>distributed</a:t>
            </a:r>
            <a:r>
              <a:rPr lang="en-US" b="0" i="0" dirty="0">
                <a:solidFill>
                  <a:srgbClr val="2B3141"/>
                </a:solidFill>
                <a:effectLst/>
                <a:latin typeface="Montserrat" panose="00000500000000000000" pitchFamily="2" charset="0"/>
              </a:rPr>
              <a:t> storage, HDFS stores multiple (typically three) redundant copies of each block in the network. If a block for whatever reason becomes unavailable, a copy can be read from an alternative location. Due to this useful property, HDFS is a very fault-tolerant or robust storage system.</a:t>
            </a:r>
          </a:p>
          <a:p>
            <a:pPr algn="l"/>
            <a:r>
              <a:rPr lang="en-US" b="1" i="0" dirty="0">
                <a:effectLst/>
                <a:latin typeface="var(--h3_typography-font-family)"/>
              </a:rPr>
              <a:t>Hadoop MapReduce</a:t>
            </a:r>
          </a:p>
          <a:p>
            <a:pPr algn="l"/>
            <a:r>
              <a:rPr lang="en-US" b="0" i="0" dirty="0">
                <a:solidFill>
                  <a:srgbClr val="2B3141"/>
                </a:solidFill>
                <a:effectLst/>
                <a:latin typeface="Montserrat" panose="00000500000000000000" pitchFamily="2" charset="0"/>
              </a:rPr>
              <a:t>MapReduce is a processing technique and program model that enables distributed processing of large quantities of data, in parallel, on large clusters of commodity hardware. Similar in the way that HDFS stores blocks in a distributed manner, MapReduce processes data in a distributed manner. In other words, MapReduce uses processing power in local nodes within the cluster, instead of centralized processing.</a:t>
            </a:r>
          </a:p>
          <a:p>
            <a:pPr algn="l"/>
            <a:r>
              <a:rPr lang="en-US" b="0" i="0" dirty="0">
                <a:solidFill>
                  <a:srgbClr val="2B3141"/>
                </a:solidFill>
                <a:effectLst/>
                <a:latin typeface="Montserrat" panose="00000500000000000000" pitchFamily="2" charset="0"/>
              </a:rPr>
              <a:t>In order to accomplish this, a processing query needs to be expressed as a MapReduce job. A MapReduce job work by breaking down the processing into two distinct phases: the ‘Map’ operation and the ‘Reduce’ operation. The Map operation and takes in a set of data and subsequently converts that data in a new data set, where individual emblements are broken down into key/value pairs.</a:t>
            </a:r>
          </a:p>
          <a:p>
            <a:pPr algn="l"/>
            <a:r>
              <a:rPr lang="en-US" b="0" i="0" dirty="0">
                <a:solidFill>
                  <a:srgbClr val="2B3141"/>
                </a:solidFill>
                <a:effectLst/>
                <a:latin typeface="Montserrat" panose="00000500000000000000" pitchFamily="2" charset="0"/>
              </a:rPr>
              <a:t>The output of the Map function is processed by the MapReduce framework, before being sent to the Reduce operation. This processing is sort and groups the key-value pairs, a process that is also known as </a:t>
            </a:r>
            <a:r>
              <a:rPr lang="en-US" b="0" i="1" dirty="0" err="1">
                <a:solidFill>
                  <a:srgbClr val="2B3141"/>
                </a:solidFill>
                <a:effectLst/>
                <a:latin typeface="Montserrat" panose="00000500000000000000" pitchFamily="2" charset="0"/>
              </a:rPr>
              <a:t>shuffeling</a:t>
            </a:r>
            <a:r>
              <a:rPr lang="en-US" b="0" i="1" dirty="0">
                <a:solidFill>
                  <a:srgbClr val="2B3141"/>
                </a:solidFill>
                <a:effectLst/>
                <a:latin typeface="Montserrat" panose="00000500000000000000" pitchFamily="2" charset="0"/>
              </a:rPr>
              <a:t>.</a:t>
            </a:r>
            <a:r>
              <a:rPr lang="en-US" b="0" i="0" dirty="0">
                <a:solidFill>
                  <a:srgbClr val="2B3141"/>
                </a:solidFill>
                <a:effectLst/>
                <a:latin typeface="Montserrat" panose="00000500000000000000" pitchFamily="2" charset="0"/>
              </a:rPr>
              <a:t> Shuffling is technically embedded in the Reduce operation. The Reduce operation subsequently processes the (shuffled) output data from the Map operation and converts this into a smaller set of key/value pairs. This is the end results, which is the output of the MapReduce operation.</a:t>
            </a:r>
          </a:p>
          <a:p>
            <a:pPr algn="l"/>
            <a:r>
              <a:rPr lang="en-US" b="0" i="0" dirty="0">
                <a:solidFill>
                  <a:srgbClr val="2B3141"/>
                </a:solidFill>
                <a:effectLst/>
                <a:latin typeface="Montserrat" panose="00000500000000000000" pitchFamily="2" charset="0"/>
              </a:rPr>
              <a:t>In summary, we could say that the MapReduce executes in three stages:</a:t>
            </a:r>
          </a:p>
          <a:p>
            <a:pPr algn="l">
              <a:buFont typeface="Arial" panose="020B0604020202020204" pitchFamily="34" charset="0"/>
              <a:buChar char="•"/>
            </a:pPr>
            <a:r>
              <a:rPr lang="en-US" b="1" i="0" dirty="0">
                <a:solidFill>
                  <a:srgbClr val="2B3141"/>
                </a:solidFill>
                <a:effectLst/>
                <a:latin typeface="Montserrat" panose="00000500000000000000" pitchFamily="2" charset="0"/>
              </a:rPr>
              <a:t>Map stage</a:t>
            </a:r>
            <a:r>
              <a:rPr lang="en-US" b="0" i="0" dirty="0">
                <a:solidFill>
                  <a:srgbClr val="2B3141"/>
                </a:solidFill>
                <a:effectLst/>
                <a:latin typeface="Montserrat" panose="00000500000000000000" pitchFamily="2" charset="0"/>
              </a:rPr>
              <a:t>− The goal of the map operation is to process the input data. Generally the input data is in the form of file or directory and is stored in the Hadoop file system (HDFS). The input file is passed to the mapper function line by line. The map operation processes the data and creates several small chunks of data.</a:t>
            </a:r>
          </a:p>
          <a:p>
            <a:pPr algn="l">
              <a:buFont typeface="Arial" panose="020B0604020202020204" pitchFamily="34" charset="0"/>
              <a:buChar char="•"/>
            </a:pPr>
            <a:r>
              <a:rPr lang="en-US" b="1" i="0" dirty="0">
                <a:solidFill>
                  <a:srgbClr val="2B3141"/>
                </a:solidFill>
                <a:effectLst/>
                <a:latin typeface="Montserrat" panose="00000500000000000000" pitchFamily="2" charset="0"/>
              </a:rPr>
              <a:t>Shuffle stage </a:t>
            </a:r>
            <a:r>
              <a:rPr lang="en-US" b="0" i="0" dirty="0">
                <a:solidFill>
                  <a:srgbClr val="2B3141"/>
                </a:solidFill>
                <a:effectLst/>
                <a:latin typeface="Montserrat" panose="00000500000000000000" pitchFamily="2" charset="0"/>
              </a:rPr>
              <a:t>– The goal of the shuffle operation is to order and sort key/value pairs so that they are ordered into the right sequence.</a:t>
            </a:r>
          </a:p>
          <a:p>
            <a:pPr algn="l">
              <a:buFont typeface="Arial" panose="020B0604020202020204" pitchFamily="34" charset="0"/>
              <a:buChar char="•"/>
            </a:pPr>
            <a:r>
              <a:rPr lang="en-US" b="1" i="0" dirty="0">
                <a:solidFill>
                  <a:srgbClr val="2B3141"/>
                </a:solidFill>
                <a:effectLst/>
                <a:latin typeface="Montserrat" panose="00000500000000000000" pitchFamily="2" charset="0"/>
              </a:rPr>
              <a:t>Reduce stage</a:t>
            </a:r>
            <a:r>
              <a:rPr lang="en-US" b="0" i="0" dirty="0">
                <a:solidFill>
                  <a:srgbClr val="2B3141"/>
                </a:solidFill>
                <a:effectLst/>
                <a:latin typeface="Montserrat" panose="00000500000000000000" pitchFamily="2" charset="0"/>
              </a:rPr>
              <a:t>−  The goal of the Reduce operation is to process the data that comes from the Map operation. After processing, it produces a new set of output, which will be stored in the HDFS.</a:t>
            </a:r>
          </a:p>
          <a:p>
            <a:pPr algn="l"/>
            <a:r>
              <a:rPr lang="en-US" b="0" i="0" dirty="0">
                <a:solidFill>
                  <a:srgbClr val="2B3141"/>
                </a:solidFill>
                <a:effectLst/>
                <a:latin typeface="Montserrat" panose="00000500000000000000" pitchFamily="2" charset="0"/>
              </a:rPr>
              <a:t>The main benefit of using MapReduce is that it is able to scale quickly over large networks of computing nodes, making the processing highly efficient and quick.</a:t>
            </a:r>
          </a:p>
          <a:p>
            <a:pPr algn="l"/>
            <a:r>
              <a:rPr lang="en-US" b="1" i="0" dirty="0">
                <a:effectLst/>
                <a:latin typeface="var(--h3_typography-font-family)"/>
              </a:rPr>
              <a:t>Hadoop YARN</a:t>
            </a:r>
          </a:p>
          <a:p>
            <a:pPr algn="l"/>
            <a:r>
              <a:rPr lang="en-US" b="0" i="0" dirty="0">
                <a:solidFill>
                  <a:srgbClr val="2B3141"/>
                </a:solidFill>
                <a:effectLst/>
                <a:latin typeface="Montserrat" panose="00000500000000000000" pitchFamily="2" charset="0"/>
              </a:rPr>
              <a:t>Hadoop YARN (Yet Another Resource Negotiator) is responsible for allocating system resources to the various applications running in a Hadoop cluster and scheduling tasks to be executed on different cluster nodes. It was developed because in very large clusters (with more than 4000 nodes), the MapReduce system begins to hit scalability bottlenecks.</a:t>
            </a:r>
          </a:p>
          <a:p>
            <a:pPr algn="l"/>
            <a:r>
              <a:rPr lang="en-US" b="0" i="0" dirty="0">
                <a:solidFill>
                  <a:srgbClr val="2B3141"/>
                </a:solidFill>
                <a:effectLst/>
                <a:latin typeface="Montserrat" panose="00000500000000000000" pitchFamily="2" charset="0"/>
              </a:rPr>
              <a:t>Hadoop YARN solves the scalability problem by introducing a </a:t>
            </a:r>
            <a:r>
              <a:rPr lang="en-US" b="0" i="1" dirty="0">
                <a:solidFill>
                  <a:srgbClr val="2B3141"/>
                </a:solidFill>
                <a:effectLst/>
                <a:latin typeface="Montserrat" panose="00000500000000000000" pitchFamily="2" charset="0"/>
              </a:rPr>
              <a:t>resource manager </a:t>
            </a:r>
            <a:r>
              <a:rPr lang="en-US" b="0" i="0" dirty="0">
                <a:solidFill>
                  <a:srgbClr val="2B3141"/>
                </a:solidFill>
                <a:effectLst/>
                <a:latin typeface="Montserrat" panose="00000500000000000000" pitchFamily="2" charset="0"/>
              </a:rPr>
              <a:t>that manages the use of resources across a cluster. The resource manager manages the responsibilities of the </a:t>
            </a:r>
            <a:r>
              <a:rPr lang="en-US" b="0" i="0" dirty="0" err="1">
                <a:solidFill>
                  <a:srgbClr val="2B3141"/>
                </a:solidFill>
                <a:effectLst/>
                <a:latin typeface="Montserrat" panose="00000500000000000000" pitchFamily="2" charset="0"/>
              </a:rPr>
              <a:t>JobTracker</a:t>
            </a:r>
            <a:r>
              <a:rPr lang="en-US" b="0" i="0" dirty="0">
                <a:solidFill>
                  <a:srgbClr val="2B3141"/>
                </a:solidFill>
                <a:effectLst/>
                <a:latin typeface="Montserrat" panose="00000500000000000000" pitchFamily="2" charset="0"/>
              </a:rPr>
              <a:t>, which on its own turn schedules jobs (which data is processed when) as well as task monitoring (which processing jobs have been completed). With the addition of YARN to Hadoop, the scalability of processing data with Hadoop becomes virtually endless.</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17</a:t>
            </a:fld>
            <a:endParaRPr lang="en-US"/>
          </a:p>
        </p:txBody>
      </p:sp>
    </p:spTree>
    <p:extLst>
      <p:ext uri="{BB962C8B-B14F-4D97-AF65-F5344CB8AC3E}">
        <p14:creationId xmlns:p14="http://schemas.microsoft.com/office/powerpoint/2010/main" val="1959211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(and a half) types of machines in a HDFS cluster</a:t>
            </a:r>
          </a:p>
          <a:p>
            <a:r>
              <a:rPr lang="en-US" dirty="0" err="1"/>
              <a:t>NameNode</a:t>
            </a:r>
            <a:r>
              <a:rPr lang="en-US" dirty="0"/>
              <a:t> :– is the heart of an HDFS </a:t>
            </a:r>
            <a:r>
              <a:rPr lang="en-US" dirty="0" err="1"/>
              <a:t>filesystem</a:t>
            </a:r>
            <a:r>
              <a:rPr lang="en-US" dirty="0"/>
              <a:t>,  it maintains and manages the file system metadata. </a:t>
            </a:r>
          </a:p>
          <a:p>
            <a:r>
              <a:rPr lang="en-US" dirty="0"/>
              <a:t>	</a:t>
            </a:r>
            <a:r>
              <a:rPr lang="en-US" dirty="0" err="1"/>
              <a:t>E.g</a:t>
            </a:r>
            <a:r>
              <a:rPr lang="en-US" dirty="0"/>
              <a:t>; what blocks make up a file, and on which </a:t>
            </a:r>
            <a:r>
              <a:rPr lang="en-US" dirty="0" err="1"/>
              <a:t>datanodes</a:t>
            </a:r>
            <a:r>
              <a:rPr lang="en-US" dirty="0"/>
              <a:t> those blocks are stored.</a:t>
            </a:r>
          </a:p>
          <a:p>
            <a:r>
              <a:rPr lang="en-US" dirty="0" err="1"/>
              <a:t>DataNode</a:t>
            </a:r>
            <a:r>
              <a:rPr lang="en-US" dirty="0"/>
              <a:t> :- where HDFS stores the actual data.</a:t>
            </a:r>
          </a:p>
          <a:p>
            <a:endParaRPr lang="en-US" dirty="0"/>
          </a:p>
          <a:p>
            <a:pPr>
              <a:buClr>
                <a:schemeClr val="tx2"/>
              </a:buClr>
            </a:pPr>
            <a:r>
              <a:rPr lang="en-GB" u="sng" dirty="0">
                <a:solidFill>
                  <a:schemeClr val="tx2"/>
                </a:solidFill>
              </a:rPr>
              <a:t>Failure tolerant</a:t>
            </a:r>
            <a:r>
              <a:rPr lang="en-GB" dirty="0">
                <a:solidFill>
                  <a:schemeClr val="tx2"/>
                </a:solidFill>
              </a:rPr>
              <a:t> – </a:t>
            </a:r>
          </a:p>
          <a:p>
            <a:pPr>
              <a:buClr>
                <a:schemeClr val="tx2"/>
              </a:buClr>
            </a:pPr>
            <a:r>
              <a:rPr lang="en-GB" dirty="0">
                <a:solidFill>
                  <a:schemeClr val="tx2"/>
                </a:solidFill>
              </a:rPr>
              <a:t>data is duplicated across multiple </a:t>
            </a:r>
            <a:r>
              <a:rPr lang="en-GB" dirty="0" err="1">
                <a:solidFill>
                  <a:schemeClr val="tx2"/>
                </a:solidFill>
              </a:rPr>
              <a:t>DataNodes</a:t>
            </a:r>
            <a:r>
              <a:rPr lang="en-GB" dirty="0">
                <a:solidFill>
                  <a:schemeClr val="tx2"/>
                </a:solidFill>
              </a:rPr>
              <a:t> to protect against machine failures. The default is a replication factor of 3 (every block is stored on three machines).</a:t>
            </a:r>
          </a:p>
          <a:p>
            <a:pPr>
              <a:buClr>
                <a:schemeClr val="tx2"/>
              </a:buClr>
            </a:pPr>
            <a:r>
              <a:rPr lang="en-GB" u="sng" dirty="0">
                <a:solidFill>
                  <a:schemeClr val="tx2"/>
                </a:solidFill>
              </a:rPr>
              <a:t>Scalability</a:t>
            </a:r>
            <a:r>
              <a:rPr lang="en-GB" dirty="0">
                <a:solidFill>
                  <a:schemeClr val="tx2"/>
                </a:solidFill>
              </a:rPr>
              <a:t> – </a:t>
            </a:r>
          </a:p>
          <a:p>
            <a:pPr>
              <a:buClr>
                <a:schemeClr val="tx2"/>
              </a:buClr>
            </a:pPr>
            <a:r>
              <a:rPr lang="en-GB" dirty="0">
                <a:solidFill>
                  <a:schemeClr val="tx2"/>
                </a:solidFill>
              </a:rPr>
              <a:t>need more disk space? Just add more </a:t>
            </a:r>
            <a:r>
              <a:rPr lang="en-GB" dirty="0" err="1">
                <a:solidFill>
                  <a:schemeClr val="tx2"/>
                </a:solidFill>
              </a:rPr>
              <a:t>DataNodes</a:t>
            </a:r>
            <a:r>
              <a:rPr lang="en-GB" dirty="0">
                <a:solidFill>
                  <a:schemeClr val="tx2"/>
                </a:solidFill>
              </a:rPr>
              <a:t> and re-balance</a:t>
            </a:r>
          </a:p>
          <a:p>
            <a:pPr>
              <a:buClr>
                <a:schemeClr val="tx2"/>
              </a:buClr>
            </a:pPr>
            <a:r>
              <a:rPr lang="en-GB" u="sng" dirty="0">
                <a:solidFill>
                  <a:schemeClr val="tx2"/>
                </a:solidFill>
              </a:rPr>
              <a:t>Industry standard</a:t>
            </a:r>
            <a:r>
              <a:rPr lang="en-GB" dirty="0">
                <a:solidFill>
                  <a:schemeClr val="tx2"/>
                </a:solidFill>
              </a:rPr>
              <a:t> – </a:t>
            </a:r>
          </a:p>
          <a:p>
            <a:pPr>
              <a:buClr>
                <a:schemeClr val="tx2"/>
              </a:buClr>
            </a:pPr>
            <a:r>
              <a:rPr lang="en-GB" dirty="0">
                <a:solidFill>
                  <a:schemeClr val="tx2"/>
                </a:solidFill>
              </a:rPr>
              <a:t>Other distributed applications are built on top of HDFS (</a:t>
            </a:r>
            <a:r>
              <a:rPr lang="en-GB" dirty="0" err="1">
                <a:solidFill>
                  <a:schemeClr val="tx2"/>
                </a:solidFill>
              </a:rPr>
              <a:t>HBase</a:t>
            </a:r>
            <a:r>
              <a:rPr lang="en-GB" dirty="0">
                <a:solidFill>
                  <a:schemeClr val="tx2"/>
                </a:solidFill>
              </a:rPr>
              <a:t>, Map-Reduce)</a:t>
            </a:r>
          </a:p>
          <a:p>
            <a:endParaRPr lang="en-US" dirty="0"/>
          </a:p>
        </p:txBody>
      </p:sp>
      <p:sp>
        <p:nvSpPr>
          <p:cNvPr id="4" name="Slide Number Placeholder 3"/>
          <p:cNvSpPr>
            <a:spLocks noGrp="1"/>
          </p:cNvSpPr>
          <p:nvPr>
            <p:ph type="sldNum" sz="quarter" idx="10"/>
          </p:nvPr>
        </p:nvSpPr>
        <p:spPr/>
        <p:txBody>
          <a:bodyPr/>
          <a:lstStyle/>
          <a:p>
            <a:fld id="{34D75FEC-16E7-41DE-809F-8C86D037A80E}" type="slidenum">
              <a:rPr lang="en-US" smtClean="0"/>
              <a:t>18</a:t>
            </a:fld>
            <a:endParaRPr lang="en-US"/>
          </a:p>
        </p:txBody>
      </p:sp>
    </p:spTree>
    <p:extLst>
      <p:ext uri="{BB962C8B-B14F-4D97-AF65-F5344CB8AC3E}">
        <p14:creationId xmlns:p14="http://schemas.microsoft.com/office/powerpoint/2010/main" val="86947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000000"/>
                </a:solidFill>
                <a:effectLst/>
                <a:latin typeface="Verdana" panose="020B0604030504040204" pitchFamily="34" charset="0"/>
              </a:rPr>
              <a:t>NameNode</a:t>
            </a:r>
            <a:r>
              <a:rPr lang="en-US" b="0" i="0" dirty="0">
                <a:solidFill>
                  <a:srgbClr val="000000"/>
                </a:solidFill>
                <a:effectLst/>
                <a:latin typeface="Verdana" panose="020B0604030504040204" pitchFamily="34" charset="0"/>
              </a:rPr>
              <a:t>, a master server that manages the file system namespace and regulates access to files by clients</a:t>
            </a:r>
          </a:p>
          <a:p>
            <a:r>
              <a:rPr lang="en-US" b="0" i="0" dirty="0">
                <a:solidFill>
                  <a:srgbClr val="000000"/>
                </a:solidFill>
                <a:effectLst/>
                <a:latin typeface="Verdana" panose="020B0604030504040204" pitchFamily="34" charset="0"/>
              </a:rPr>
              <a:t> </a:t>
            </a:r>
            <a:r>
              <a:rPr lang="en-US" b="0" i="0" dirty="0" err="1">
                <a:solidFill>
                  <a:srgbClr val="000000"/>
                </a:solidFill>
                <a:effectLst/>
                <a:latin typeface="Verdana" panose="020B0604030504040204" pitchFamily="34" charset="0"/>
              </a:rPr>
              <a:t>DataNodes</a:t>
            </a:r>
            <a:r>
              <a:rPr lang="en-US" b="0" i="0" dirty="0">
                <a:solidFill>
                  <a:srgbClr val="000000"/>
                </a:solidFill>
                <a:effectLst/>
                <a:latin typeface="Verdana" panose="020B0604030504040204" pitchFamily="34" charset="0"/>
              </a:rPr>
              <a:t>, usually one per node in the cluster, which manage storage attached to the nodes that they run on. HDFS exposes a file system namespace and allows user data to be stored in files. Internally, a file is split into one or more blocks and these blocks are stored in a set of </a:t>
            </a:r>
            <a:r>
              <a:rPr lang="en-US" b="0" i="0" dirty="0" err="1">
                <a:solidFill>
                  <a:srgbClr val="000000"/>
                </a:solidFill>
                <a:effectLst/>
                <a:latin typeface="Verdana" panose="020B0604030504040204" pitchFamily="34" charset="0"/>
              </a:rPr>
              <a:t>DataNodes</a:t>
            </a:r>
            <a:r>
              <a:rPr lang="en-US" b="0" i="0" dirty="0">
                <a:solidFill>
                  <a:srgbClr val="000000"/>
                </a:solidFill>
                <a:effectLst/>
                <a:latin typeface="Verdana" panose="020B0604030504040204" pitchFamily="34" charset="0"/>
              </a:rPr>
              <a:t>. The </a:t>
            </a:r>
            <a:r>
              <a:rPr lang="en-US" b="0" i="0" dirty="0" err="1">
                <a:solidFill>
                  <a:srgbClr val="000000"/>
                </a:solidFill>
                <a:effectLst/>
                <a:latin typeface="Verdana" panose="020B0604030504040204" pitchFamily="34" charset="0"/>
              </a:rPr>
              <a:t>NameNode</a:t>
            </a:r>
            <a:r>
              <a:rPr lang="en-US" b="0" i="0" dirty="0">
                <a:solidFill>
                  <a:srgbClr val="000000"/>
                </a:solidFill>
                <a:effectLst/>
                <a:latin typeface="Verdana" panose="020B0604030504040204" pitchFamily="34" charset="0"/>
              </a:rPr>
              <a:t> executes file system namespace operations like opening, closing, and renaming files and directories. It also determines the mapping of blocks to </a:t>
            </a:r>
            <a:r>
              <a:rPr lang="en-US" b="0" i="0" dirty="0" err="1">
                <a:solidFill>
                  <a:srgbClr val="000000"/>
                </a:solidFill>
                <a:effectLst/>
                <a:latin typeface="Verdana" panose="020B0604030504040204" pitchFamily="34" charset="0"/>
              </a:rPr>
              <a:t>DataNodes</a:t>
            </a:r>
            <a:r>
              <a:rPr lang="en-US" b="0" i="0" dirty="0">
                <a:solidFill>
                  <a:srgbClr val="000000"/>
                </a:solidFill>
                <a:effectLst/>
                <a:latin typeface="Verdana" panose="020B0604030504040204" pitchFamily="34" charset="0"/>
              </a:rPr>
              <a:t>. The </a:t>
            </a:r>
            <a:r>
              <a:rPr lang="en-US" b="0" i="0" dirty="0" err="1">
                <a:solidFill>
                  <a:srgbClr val="000000"/>
                </a:solidFill>
                <a:effectLst/>
                <a:latin typeface="Verdana" panose="020B0604030504040204" pitchFamily="34" charset="0"/>
              </a:rPr>
              <a:t>DataNodes</a:t>
            </a:r>
            <a:r>
              <a:rPr lang="en-US" b="0" i="0" dirty="0">
                <a:solidFill>
                  <a:srgbClr val="000000"/>
                </a:solidFill>
                <a:effectLst/>
                <a:latin typeface="Verdana" panose="020B0604030504040204" pitchFamily="34" charset="0"/>
              </a:rPr>
              <a:t> are responsible for serving read and write requests from the file system’s clients. The </a:t>
            </a:r>
            <a:r>
              <a:rPr lang="en-US" b="0" i="0" dirty="0" err="1">
                <a:solidFill>
                  <a:srgbClr val="000000"/>
                </a:solidFill>
                <a:effectLst/>
                <a:latin typeface="Verdana" panose="020B0604030504040204" pitchFamily="34" charset="0"/>
              </a:rPr>
              <a:t>DataNodes</a:t>
            </a:r>
            <a:r>
              <a:rPr lang="en-US" b="0" i="0" dirty="0">
                <a:solidFill>
                  <a:srgbClr val="000000"/>
                </a:solidFill>
                <a:effectLst/>
                <a:latin typeface="Verdana" panose="020B0604030504040204" pitchFamily="34" charset="0"/>
              </a:rPr>
              <a:t> also perform block creation, deletion, and replication upon instruction from the </a:t>
            </a:r>
            <a:r>
              <a:rPr lang="en-US" b="0" i="0" dirty="0" err="1">
                <a:solidFill>
                  <a:srgbClr val="000000"/>
                </a:solidFill>
                <a:effectLst/>
                <a:latin typeface="Verdana" panose="020B0604030504040204" pitchFamily="34" charset="0"/>
              </a:rPr>
              <a:t>NameNode</a:t>
            </a:r>
            <a:r>
              <a:rPr lang="en-US" b="0" i="0" dirty="0">
                <a:solidFill>
                  <a:srgbClr val="000000"/>
                </a:solidFill>
                <a:effectLst/>
                <a:latin typeface="Verdana" panose="020B0604030504040204" pitchFamily="34" charset="0"/>
              </a:rPr>
              <a:t>.</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19</a:t>
            </a:fld>
            <a:endParaRPr lang="en-US"/>
          </a:p>
        </p:txBody>
      </p:sp>
    </p:spTree>
    <p:extLst>
      <p:ext uri="{BB962C8B-B14F-4D97-AF65-F5344CB8AC3E}">
        <p14:creationId xmlns:p14="http://schemas.microsoft.com/office/powerpoint/2010/main" val="1372464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roboto" panose="02000000000000000000" pitchFamily="2" charset="0"/>
              </a:rPr>
              <a:t>the </a:t>
            </a:r>
            <a:r>
              <a:rPr lang="en-US" b="0" i="0" dirty="0" err="1">
                <a:solidFill>
                  <a:srgbClr val="404040"/>
                </a:solidFill>
                <a:effectLst/>
                <a:latin typeface="roboto" panose="02000000000000000000" pitchFamily="2" charset="0"/>
              </a:rPr>
              <a:t>NameNode</a:t>
            </a:r>
            <a:r>
              <a:rPr lang="en-US" b="0" i="0" dirty="0">
                <a:solidFill>
                  <a:srgbClr val="404040"/>
                </a:solidFill>
                <a:effectLst/>
                <a:latin typeface="roboto" panose="02000000000000000000" pitchFamily="2" charset="0"/>
              </a:rPr>
              <a:t> creates a number of copies of each data block using the </a:t>
            </a:r>
            <a:r>
              <a:rPr lang="en-US" b="1" i="0" dirty="0">
                <a:solidFill>
                  <a:srgbClr val="404040"/>
                </a:solidFill>
                <a:effectLst/>
                <a:latin typeface="roboto" panose="02000000000000000000" pitchFamily="2" charset="0"/>
              </a:rPr>
              <a:t>replication method</a:t>
            </a:r>
            <a:r>
              <a:rPr lang="en-US" b="0" i="0" dirty="0">
                <a:solidFill>
                  <a:srgbClr val="404040"/>
                </a:solidFill>
                <a:effectLst/>
                <a:latin typeface="roboto" panose="02000000000000000000" pitchFamily="2" charset="0"/>
              </a:rPr>
              <a:t>. It is recommended to have at least three replicas,</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20</a:t>
            </a:fld>
            <a:endParaRPr lang="en-US"/>
          </a:p>
        </p:txBody>
      </p:sp>
    </p:spTree>
    <p:extLst>
      <p:ext uri="{BB962C8B-B14F-4D97-AF65-F5344CB8AC3E}">
        <p14:creationId xmlns:p14="http://schemas.microsoft.com/office/powerpoint/2010/main" val="2905829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23E48"/>
                </a:solidFill>
                <a:effectLst/>
                <a:latin typeface="Source Sans Pro" panose="020B0503030403020204" pitchFamily="34" charset="0"/>
              </a:rPr>
              <a:t>Map</a:t>
            </a:r>
          </a:p>
          <a:p>
            <a:pPr algn="l"/>
            <a:r>
              <a:rPr lang="en-US" b="0" i="0" dirty="0">
                <a:solidFill>
                  <a:srgbClr val="323E48"/>
                </a:solidFill>
                <a:effectLst/>
                <a:latin typeface="Source Sans Pro" panose="020B0503030403020204" pitchFamily="34" charset="0"/>
              </a:rPr>
              <a:t>The input data is first split into smaller blocks. Each block is then assigned to a mapper for processing. For example, if a file has 100 records to be processed, 100 mappers can run together to process one record each</a:t>
            </a:r>
          </a:p>
          <a:p>
            <a:pPr algn="l"/>
            <a:endParaRPr lang="en-US" b="0" i="0" dirty="0">
              <a:solidFill>
                <a:srgbClr val="323E48"/>
              </a:solidFill>
              <a:effectLst/>
              <a:latin typeface="Source Sans Pro" panose="020B0503030403020204" pitchFamily="34" charset="0"/>
            </a:endParaRPr>
          </a:p>
          <a:p>
            <a:pPr algn="l"/>
            <a:r>
              <a:rPr lang="en-US" b="0" i="0" dirty="0">
                <a:solidFill>
                  <a:srgbClr val="323E48"/>
                </a:solidFill>
                <a:effectLst/>
                <a:latin typeface="Source Sans Pro" panose="020B0503030403020204" pitchFamily="34" charset="0"/>
              </a:rPr>
              <a:t>Reduce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23E48"/>
                </a:solidFill>
                <a:effectLst/>
                <a:latin typeface="Source Sans Pro" panose="020B0503030403020204" pitchFamily="34" charset="0"/>
              </a:rPr>
              <a:t>After all the mappers complete processing, the framework shuffles and sorts the results before passing them on to the reducers. A reducer cannot start while a mapper is still in progress.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23E48"/>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23E48"/>
              </a:solidFill>
              <a:effectLst/>
              <a:latin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23E48"/>
                </a:solidFill>
                <a:effectLst/>
                <a:latin typeface="Source Sans Pro" panose="020B0503030403020204" pitchFamily="34" charset="0"/>
              </a:rPr>
              <a:t>There are two intermediate steps between Map and Reduce.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23E48"/>
                </a:solidFill>
                <a:effectLst/>
                <a:latin typeface="Source Sans Pro" panose="020B0503030403020204" pitchFamily="34" charset="0"/>
              </a:rPr>
              <a:t>Combine and Partition</a:t>
            </a:r>
          </a:p>
          <a:p>
            <a:pPr algn="l"/>
            <a:endParaRPr lang="en-US" b="0" i="0" dirty="0">
              <a:solidFill>
                <a:srgbClr val="323E48"/>
              </a:solidFill>
              <a:effectLst/>
              <a:latin typeface="Source Sans Pro" panose="020B0503030403020204" pitchFamily="34" charset="0"/>
            </a:endParaRPr>
          </a:p>
          <a:p>
            <a:pPr algn="l"/>
            <a:r>
              <a:rPr lang="en-US" b="1" i="0" dirty="0">
                <a:solidFill>
                  <a:srgbClr val="323E48"/>
                </a:solidFill>
                <a:effectLst/>
                <a:latin typeface="Source Sans Pro" panose="020B0503030403020204" pitchFamily="34" charset="0"/>
              </a:rPr>
              <a:t>Combine</a:t>
            </a:r>
            <a:r>
              <a:rPr lang="en-US" b="0" i="0" dirty="0">
                <a:solidFill>
                  <a:srgbClr val="323E48"/>
                </a:solidFill>
                <a:effectLst/>
                <a:latin typeface="Source Sans Pro" panose="020B0503030403020204" pitchFamily="34" charset="0"/>
              </a:rPr>
              <a:t> is an optional process.. It reduces the data on each mapper</a:t>
            </a:r>
          </a:p>
          <a:p>
            <a:pPr algn="l"/>
            <a:endParaRPr lang="en-US" b="0" i="0" dirty="0">
              <a:solidFill>
                <a:srgbClr val="323E48"/>
              </a:solidFill>
              <a:effectLst/>
              <a:latin typeface="Source Sans Pro" panose="020B0503030403020204" pitchFamily="34" charset="0"/>
            </a:endParaRPr>
          </a:p>
          <a:p>
            <a:r>
              <a:rPr lang="en-US" b="1" i="0" dirty="0">
                <a:solidFill>
                  <a:srgbClr val="323E48"/>
                </a:solidFill>
                <a:effectLst/>
                <a:latin typeface="Source Sans Pro" panose="020B0503030403020204" pitchFamily="34" charset="0"/>
              </a:rPr>
              <a:t>Partition</a:t>
            </a:r>
            <a:r>
              <a:rPr lang="en-US" b="0" i="0" dirty="0">
                <a:solidFill>
                  <a:srgbClr val="323E48"/>
                </a:solidFill>
                <a:effectLst/>
                <a:latin typeface="Source Sans Pro" panose="020B0503030403020204" pitchFamily="34" charset="0"/>
              </a:rPr>
              <a:t> is the process that translates the &lt;key, value&gt; pairs resulting from mappers to another set of &lt;key, value&gt;</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21</a:t>
            </a:fld>
            <a:endParaRPr lang="en-US"/>
          </a:p>
        </p:txBody>
      </p:sp>
    </p:spTree>
    <p:extLst>
      <p:ext uri="{BB962C8B-B14F-4D97-AF65-F5344CB8AC3E}">
        <p14:creationId xmlns:p14="http://schemas.microsoft.com/office/powerpoint/2010/main" val="1002141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23E48"/>
                </a:solidFill>
                <a:effectLst/>
                <a:latin typeface="Source Sans Pro" panose="020B0503030403020204" pitchFamily="34" charset="0"/>
              </a:rPr>
              <a:t>For simplification, let's assume that the Hadoop framework runs just four mappers. Mapper 1, Mapper 2, Mapper 3, and Mapper 4. The value input to the mapper is one record of the log file. The key could be a text string such as </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22</a:t>
            </a:fld>
            <a:endParaRPr lang="en-US"/>
          </a:p>
        </p:txBody>
      </p:sp>
    </p:spTree>
    <p:extLst>
      <p:ext uri="{BB962C8B-B14F-4D97-AF65-F5344CB8AC3E}">
        <p14:creationId xmlns:p14="http://schemas.microsoft.com/office/powerpoint/2010/main" val="187059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24</a:t>
            </a:fld>
            <a:endParaRPr lang="en-US"/>
          </a:p>
        </p:txBody>
      </p:sp>
    </p:spTree>
    <p:extLst>
      <p:ext uri="{BB962C8B-B14F-4D97-AF65-F5344CB8AC3E}">
        <p14:creationId xmlns:p14="http://schemas.microsoft.com/office/powerpoint/2010/main" val="30273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73239"/>
                </a:solidFill>
                <a:effectLst/>
                <a:latin typeface="urw-din"/>
              </a:rPr>
              <a:t> </a:t>
            </a:r>
            <a:r>
              <a:rPr lang="en-US" sz="1200" dirty="0">
                <a:solidFill>
                  <a:srgbClr val="273239"/>
                </a:solidFill>
                <a:latin typeface="urw-din"/>
              </a:rPr>
              <a:t>Distributed computing (or distributed processing) is the technique of linking together multiple computer servers over a network into a cluster, to share data and to coordinate processing power</a:t>
            </a:r>
          </a:p>
          <a:p>
            <a:endParaRPr lang="en-US" dirty="0"/>
          </a:p>
          <a:p>
            <a:endParaRPr lang="en-US" dirty="0"/>
          </a:p>
          <a:p>
            <a:endParaRPr lang="en-US" dirty="0"/>
          </a:p>
          <a:p>
            <a:r>
              <a:rPr lang="en-US" b="1" i="0" dirty="0">
                <a:solidFill>
                  <a:srgbClr val="202124"/>
                </a:solidFill>
                <a:effectLst/>
                <a:latin typeface="arial" panose="020B0604020202020204" pitchFamily="34" charset="0"/>
              </a:rPr>
              <a:t>cloud computing??? provides the software, hardware with complete infrastructure over the internet while distributed computing is dividing tasks into different computing machines that are connected through a network</a:t>
            </a:r>
          </a:p>
          <a:p>
            <a:endParaRPr lang="en-US" b="1" i="0" dirty="0">
              <a:solidFill>
                <a:srgbClr val="202124"/>
              </a:solidFill>
              <a:effectLst/>
              <a:latin typeface="arial" panose="020B0604020202020204" pitchFamily="34" charset="0"/>
            </a:endParaRPr>
          </a:p>
          <a:p>
            <a:endParaRPr lang="en-US" b="1" i="0" dirty="0">
              <a:solidFill>
                <a:srgbClr val="202124"/>
              </a:solidFill>
              <a:effectLst/>
              <a:latin typeface="arial" panose="020B0604020202020204" pitchFamily="34" charset="0"/>
            </a:endParaRPr>
          </a:p>
          <a:p>
            <a:r>
              <a:rPr lang="en-US" b="1" i="0" dirty="0">
                <a:solidFill>
                  <a:srgbClr val="202124"/>
                </a:solidFill>
                <a:effectLst/>
                <a:latin typeface="arial" panose="020B0604020202020204" pitchFamily="34" charset="0"/>
              </a:rPr>
              <a:t>---------------------</a:t>
            </a:r>
          </a:p>
          <a:p>
            <a:r>
              <a:rPr lang="en-US" b="0" i="0" dirty="0">
                <a:solidFill>
                  <a:srgbClr val="000000"/>
                </a:solidFill>
                <a:effectLst/>
                <a:latin typeface="Ubuntu" panose="020B0604020202020204" pitchFamily="34" charset="0"/>
              </a:rPr>
              <a:t>The system is dispersed for a regular user, and the system is connected to multiple nodes that execute the assigned computer duties. The system is distributed as a single system. Consider from the user’s perspective the Google web server. Users are satisfied that the Google Web Server is a single system where they need to login and look for the needed phrase when submitting a search query</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3</a:t>
            </a:fld>
            <a:endParaRPr lang="en-US"/>
          </a:p>
        </p:txBody>
      </p:sp>
    </p:spTree>
    <p:extLst>
      <p:ext uri="{BB962C8B-B14F-4D97-AF65-F5344CB8AC3E}">
        <p14:creationId xmlns:p14="http://schemas.microsoft.com/office/powerpoint/2010/main" val="2873931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0000"/>
                </a:solidFill>
                <a:latin typeface="Calibri" panose="020F0502020204030204" pitchFamily="34" charset="0"/>
              </a:rPr>
              <a:t>Component: </a:t>
            </a:r>
          </a:p>
          <a:p>
            <a:endParaRPr lang="en-US" sz="1200" dirty="0">
              <a:solidFill>
                <a:srgbClr val="000000"/>
              </a:solidFill>
              <a:latin typeface="Calibri" panose="020F0502020204030204" pitchFamily="34" charset="0"/>
            </a:endParaRPr>
          </a:p>
          <a:p>
            <a:r>
              <a:rPr lang="en-US" sz="1200" dirty="0">
                <a:solidFill>
                  <a:srgbClr val="000000"/>
                </a:solidFill>
                <a:latin typeface="Calibri" panose="020F0502020204030204" pitchFamily="34" charset="0"/>
              </a:rPr>
              <a:t>Resource Manager Containers </a:t>
            </a:r>
            <a:r>
              <a:rPr lang="en-US" b="0" i="0" dirty="0">
                <a:solidFill>
                  <a:srgbClr val="000000"/>
                </a:solidFill>
                <a:effectLst/>
                <a:latin typeface="proxima_novaregular"/>
              </a:rPr>
              <a:t>CPU cores, RAM.</a:t>
            </a:r>
          </a:p>
          <a:p>
            <a:endParaRPr lang="en-US" b="0" i="0" dirty="0">
              <a:solidFill>
                <a:srgbClr val="000000"/>
              </a:solidFill>
              <a:effectLst/>
              <a:latin typeface="proxima_novaregular"/>
            </a:endParaRPr>
          </a:p>
          <a:p>
            <a:r>
              <a:rPr lang="en-US" b="0" i="0" dirty="0">
                <a:solidFill>
                  <a:srgbClr val="000000"/>
                </a:solidFill>
                <a:effectLst/>
                <a:latin typeface="proxima_novaregular"/>
              </a:rPr>
              <a:t>when a single job is submitted, it is called an application. Monitoring the application progress, application status tracking, negotiation of resources with resource manager is the responsibility of the application manager.</a:t>
            </a:r>
          </a:p>
          <a:p>
            <a:endParaRPr lang="en-US" b="0" i="0" dirty="0">
              <a:solidFill>
                <a:srgbClr val="000000"/>
              </a:solidFill>
              <a:effectLst/>
              <a:latin typeface="proxima_novaregular"/>
            </a:endParaRPr>
          </a:p>
          <a:p>
            <a:endParaRPr lang="en-US" b="1" i="0" dirty="0">
              <a:solidFill>
                <a:srgbClr val="000000"/>
              </a:solidFill>
              <a:effectLst/>
              <a:latin typeface="proxima_novaregular"/>
            </a:endParaRPr>
          </a:p>
          <a:p>
            <a:r>
              <a:rPr lang="en-US" b="0" i="0" dirty="0">
                <a:solidFill>
                  <a:srgbClr val="000000"/>
                </a:solidFill>
                <a:effectLst/>
                <a:latin typeface="proxima_novaregular"/>
              </a:rPr>
              <a:t>The node manager takes care of individual nodes in the Hadoop cluster </a:t>
            </a:r>
          </a:p>
          <a:p>
            <a:endParaRPr lang="en-US" dirty="0"/>
          </a:p>
          <a:p>
            <a:endParaRPr lang="en-US" dirty="0"/>
          </a:p>
          <a:p>
            <a:r>
              <a:rPr lang="en-US" b="0" i="0" dirty="0">
                <a:solidFill>
                  <a:srgbClr val="000000"/>
                </a:solidFill>
                <a:effectLst/>
                <a:latin typeface="proxima_novaregular"/>
              </a:rPr>
              <a:t>Based on Resource Availability, Scheduler schedules the tasks. </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25</a:t>
            </a:fld>
            <a:endParaRPr lang="en-US"/>
          </a:p>
        </p:txBody>
      </p:sp>
    </p:spTree>
    <p:extLst>
      <p:ext uri="{BB962C8B-B14F-4D97-AF65-F5344CB8AC3E}">
        <p14:creationId xmlns:p14="http://schemas.microsoft.com/office/powerpoint/2010/main" val="162097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04040"/>
                </a:solidFill>
                <a:effectLst/>
                <a:latin typeface="roboto" panose="02000000000000000000" pitchFamily="2" charset="0"/>
              </a:rPr>
              <a:t>Spark performs different types of big data workloads. This includes MapReduce-like batch processing, as well as real-time stream processing, machine learning, graph computation, and interactive queries. With easy to use high-level APIs, Spark can integrate with many different libraries, including </a:t>
            </a:r>
            <a:r>
              <a:rPr lang="en-US" b="1" i="0" dirty="0" err="1">
                <a:solidFill>
                  <a:srgbClr val="404040"/>
                </a:solidFill>
                <a:effectLst/>
                <a:latin typeface="roboto" panose="02000000000000000000" pitchFamily="2" charset="0"/>
              </a:rPr>
              <a:t>PyTorch</a:t>
            </a:r>
            <a:r>
              <a:rPr lang="en-US" b="0" i="0" dirty="0">
                <a:solidFill>
                  <a:srgbClr val="404040"/>
                </a:solidFill>
                <a:effectLst/>
                <a:latin typeface="roboto" panose="02000000000000000000" pitchFamily="2" charset="0"/>
              </a:rPr>
              <a:t> and </a:t>
            </a:r>
            <a:r>
              <a:rPr lang="en-US" b="0" i="0" u="none" strike="noStrike" dirty="0">
                <a:solidFill>
                  <a:srgbClr val="0074DB"/>
                </a:solidFill>
                <a:effectLst/>
                <a:latin typeface="roboto" panose="02000000000000000000" pitchFamily="2" charset="0"/>
                <a:hlinkClick r:id="rId3"/>
              </a:rPr>
              <a:t>TensorFlow</a:t>
            </a:r>
            <a:r>
              <a:rPr lang="en-US" b="0" i="0" dirty="0">
                <a:solidFill>
                  <a:srgbClr val="404040"/>
                </a:solidFill>
                <a:effectLst/>
                <a:latin typeface="roboto" panose="02000000000000000000" pitchFamily="2" charset="0"/>
              </a:rPr>
              <a:t>. To learn the difference between these two libraries, check out our article on </a:t>
            </a:r>
            <a:r>
              <a:rPr lang="en-US" b="0" i="0" u="none" strike="noStrike" dirty="0" err="1">
                <a:solidFill>
                  <a:srgbClr val="0074DB"/>
                </a:solidFill>
                <a:effectLst/>
                <a:latin typeface="roboto" panose="02000000000000000000" pitchFamily="2" charset="0"/>
                <a:hlinkClick r:id="rId4"/>
              </a:rPr>
              <a:t>PyTorch</a:t>
            </a:r>
            <a:r>
              <a:rPr lang="en-US" b="0" i="0" u="none" strike="noStrike" dirty="0">
                <a:solidFill>
                  <a:srgbClr val="0074DB"/>
                </a:solidFill>
                <a:effectLst/>
                <a:latin typeface="roboto" panose="02000000000000000000" pitchFamily="2" charset="0"/>
                <a:hlinkClick r:id="rId4"/>
              </a:rPr>
              <a:t> vs. TensorFlow</a:t>
            </a:r>
            <a:r>
              <a:rPr lang="en-US" b="0" i="0" dirty="0">
                <a:solidFill>
                  <a:srgbClr val="40404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02124"/>
                </a:solidFill>
                <a:effectLst/>
                <a:latin typeface="arial" panose="020B0604020202020204" pitchFamily="34" charset="0"/>
              </a:rPr>
              <a:t>RDD: </a:t>
            </a:r>
            <a:r>
              <a:rPr lang="en-US" b="0" i="0" dirty="0">
                <a:solidFill>
                  <a:srgbClr val="202124"/>
                </a:solidFill>
                <a:effectLst/>
                <a:latin typeface="arial" panose="020B0604020202020204" pitchFamily="34" charset="0"/>
              </a:rPr>
              <a:t>The RDDs store data in memory for fast access to data during computation.. it uses RAM) to cache and process data instead of a file system. Data in memory when it is  needed (but caching data is always in the cache)</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26</a:t>
            </a:fld>
            <a:endParaRPr lang="en-US"/>
          </a:p>
        </p:txBody>
      </p:sp>
    </p:spTree>
    <p:extLst>
      <p:ext uri="{BB962C8B-B14F-4D97-AF65-F5344CB8AC3E}">
        <p14:creationId xmlns:p14="http://schemas.microsoft.com/office/powerpoint/2010/main" val="4258400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roboto" panose="02000000000000000000" pitchFamily="2" charset="0"/>
              </a:rPr>
              <a:t>There are five main components of Apache Spark:</a:t>
            </a:r>
          </a:p>
          <a:p>
            <a:pPr algn="l">
              <a:buFont typeface="+mj-lt"/>
              <a:buAutoNum type="arabicPeriod"/>
            </a:pPr>
            <a:r>
              <a:rPr lang="en-US" b="1" i="0" dirty="0">
                <a:solidFill>
                  <a:srgbClr val="404040"/>
                </a:solidFill>
                <a:effectLst/>
                <a:latin typeface="roboto" panose="02000000000000000000" pitchFamily="2" charset="0"/>
              </a:rPr>
              <a:t>Apache Spark Core</a:t>
            </a:r>
            <a:r>
              <a:rPr lang="en-US" b="0" i="0" dirty="0">
                <a:solidFill>
                  <a:srgbClr val="404040"/>
                </a:solidFill>
                <a:effectLst/>
                <a:latin typeface="roboto" panose="02000000000000000000" pitchFamily="2" charset="0"/>
              </a:rPr>
              <a:t>. The basis of the whole project. Spark Core is responsible for necessary functions such as scheduling, input and output operations, fault recovery, etc. Other functionalities are built on top of it.</a:t>
            </a:r>
          </a:p>
          <a:p>
            <a:pPr algn="l">
              <a:buFont typeface="+mj-lt"/>
              <a:buAutoNum type="arabicPeriod"/>
            </a:pPr>
            <a:endParaRPr lang="en-US" b="0" i="0" dirty="0">
              <a:solidFill>
                <a:srgbClr val="404040"/>
              </a:solidFill>
              <a:effectLst/>
              <a:latin typeface="roboto" panose="02000000000000000000" pitchFamily="2" charset="0"/>
            </a:endParaRPr>
          </a:p>
          <a:p>
            <a:pPr algn="l">
              <a:buFont typeface="+mj-lt"/>
              <a:buAutoNum type="arabicPeriod"/>
            </a:pPr>
            <a:r>
              <a:rPr lang="en-US" b="0" i="0" u="none" strike="noStrike" dirty="0">
                <a:solidFill>
                  <a:srgbClr val="0074DB"/>
                </a:solidFill>
                <a:effectLst/>
                <a:latin typeface="roboto" panose="02000000000000000000" pitchFamily="2" charset="0"/>
                <a:hlinkClick r:id="rId3"/>
              </a:rPr>
              <a:t>Spark Streaming</a:t>
            </a:r>
            <a:r>
              <a:rPr lang="en-US" b="0" i="0" dirty="0">
                <a:solidFill>
                  <a:srgbClr val="404040"/>
                </a:solidFill>
                <a:effectLst/>
                <a:latin typeface="roboto" panose="02000000000000000000" pitchFamily="2" charset="0"/>
              </a:rPr>
              <a:t>. This component enables the processing of live data streams. Data can originate from many different sources, including Kafka, Kinesis, Flume, etc.</a:t>
            </a:r>
          </a:p>
          <a:p>
            <a:pPr algn="l">
              <a:buFont typeface="+mj-lt"/>
              <a:buAutoNum type="arabicPeriod"/>
            </a:pPr>
            <a:endParaRPr lang="en-US" b="0" i="0" dirty="0">
              <a:solidFill>
                <a:srgbClr val="404040"/>
              </a:solidFill>
              <a:effectLst/>
              <a:latin typeface="roboto" panose="02000000000000000000" pitchFamily="2" charset="0"/>
            </a:endParaRPr>
          </a:p>
          <a:p>
            <a:pPr algn="l">
              <a:buFont typeface="+mj-lt"/>
              <a:buAutoNum type="arabicPeriod"/>
            </a:pPr>
            <a:r>
              <a:rPr lang="en-US" b="1" i="0" dirty="0">
                <a:solidFill>
                  <a:srgbClr val="404040"/>
                </a:solidFill>
                <a:effectLst/>
                <a:latin typeface="roboto" panose="02000000000000000000" pitchFamily="2" charset="0"/>
              </a:rPr>
              <a:t>Spark SQL</a:t>
            </a:r>
            <a:r>
              <a:rPr lang="en-US" b="0" i="0" dirty="0">
                <a:solidFill>
                  <a:srgbClr val="404040"/>
                </a:solidFill>
                <a:effectLst/>
                <a:latin typeface="roboto" panose="02000000000000000000" pitchFamily="2" charset="0"/>
              </a:rPr>
              <a:t>. Spark uses this component to gather information about the structured data and how the data is processed.</a:t>
            </a:r>
          </a:p>
          <a:p>
            <a:pPr algn="l">
              <a:buFont typeface="+mj-lt"/>
              <a:buAutoNum type="arabicPeriod"/>
            </a:pPr>
            <a:r>
              <a:rPr lang="en-US" b="1" i="0" dirty="0">
                <a:solidFill>
                  <a:srgbClr val="404040"/>
                </a:solidFill>
                <a:effectLst/>
                <a:latin typeface="roboto" panose="02000000000000000000" pitchFamily="2" charset="0"/>
              </a:rPr>
              <a:t>Machine Learning Library (</a:t>
            </a:r>
            <a:r>
              <a:rPr lang="en-US" b="1" i="0" dirty="0" err="1">
                <a:solidFill>
                  <a:srgbClr val="404040"/>
                </a:solidFill>
                <a:effectLst/>
                <a:latin typeface="roboto" panose="02000000000000000000" pitchFamily="2" charset="0"/>
              </a:rPr>
              <a:t>MLlib</a:t>
            </a:r>
            <a:r>
              <a:rPr lang="en-US" b="1" i="0" dirty="0">
                <a:solidFill>
                  <a:srgbClr val="404040"/>
                </a:solidFill>
                <a:effectLst/>
                <a:latin typeface="roboto" panose="02000000000000000000" pitchFamily="2" charset="0"/>
              </a:rPr>
              <a:t>)</a:t>
            </a:r>
            <a:r>
              <a:rPr lang="en-US" b="0" i="0" dirty="0">
                <a:solidFill>
                  <a:srgbClr val="404040"/>
                </a:solidFill>
                <a:effectLst/>
                <a:latin typeface="roboto" panose="02000000000000000000" pitchFamily="2" charset="0"/>
              </a:rPr>
              <a:t>. This library consists of many machine learning algorithms. </a:t>
            </a:r>
            <a:r>
              <a:rPr lang="en-US" b="0" i="0" dirty="0" err="1">
                <a:solidFill>
                  <a:srgbClr val="404040"/>
                </a:solidFill>
                <a:effectLst/>
                <a:latin typeface="roboto" panose="02000000000000000000" pitchFamily="2" charset="0"/>
              </a:rPr>
              <a:t>MLlib’s</a:t>
            </a:r>
            <a:r>
              <a:rPr lang="en-US" b="0" i="0" dirty="0">
                <a:solidFill>
                  <a:srgbClr val="404040"/>
                </a:solidFill>
                <a:effectLst/>
                <a:latin typeface="roboto" panose="02000000000000000000" pitchFamily="2" charset="0"/>
              </a:rPr>
              <a:t> goal is scalability and making machine learning more accessible.</a:t>
            </a:r>
          </a:p>
          <a:p>
            <a:pPr algn="l">
              <a:buFont typeface="+mj-lt"/>
              <a:buAutoNum type="arabicPeriod"/>
            </a:pPr>
            <a:r>
              <a:rPr lang="en-US" b="1" i="0" dirty="0" err="1">
                <a:solidFill>
                  <a:srgbClr val="404040"/>
                </a:solidFill>
                <a:effectLst/>
                <a:latin typeface="roboto" panose="02000000000000000000" pitchFamily="2" charset="0"/>
              </a:rPr>
              <a:t>GraphX</a:t>
            </a:r>
            <a:r>
              <a:rPr lang="en-US" b="0" i="0" dirty="0">
                <a:solidFill>
                  <a:srgbClr val="404040"/>
                </a:solidFill>
                <a:effectLst/>
                <a:latin typeface="roboto" panose="02000000000000000000" pitchFamily="2" charset="0"/>
              </a:rPr>
              <a:t>. A set of APIs used for facilitating graph analytics tasks.</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27</a:t>
            </a:fld>
            <a:endParaRPr lang="en-US"/>
          </a:p>
        </p:txBody>
      </p:sp>
    </p:spTree>
    <p:extLst>
      <p:ext uri="{BB962C8B-B14F-4D97-AF65-F5344CB8AC3E}">
        <p14:creationId xmlns:p14="http://schemas.microsoft.com/office/powerpoint/2010/main" val="2500922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roboto" panose="02000000000000000000" pitchFamily="2" charset="0"/>
              </a:rPr>
              <a:t>By accessing the data stored locally on HDFS, Hadoop boosts the overall performance. However, it is not a match for Spark’s in-memory processing. According to Apache’s claims, Spark appears to be 100x faster when using RAM for computing than Hadoop with MapReduce. The dominance remained with sorting the data on disks. Spark was 3x faster and needed 10x fewer nodes to process 100TB of data on HDFS. This benchmark was enough to set the world record in 2014.</a:t>
            </a:r>
          </a:p>
          <a:p>
            <a:pPr algn="l"/>
            <a:r>
              <a:rPr lang="en-US" b="0" i="0" dirty="0">
                <a:solidFill>
                  <a:srgbClr val="404040"/>
                </a:solidFill>
                <a:effectLst/>
                <a:latin typeface="roboto" panose="02000000000000000000" pitchFamily="2" charset="0"/>
              </a:rPr>
              <a:t>The main reason for this supremacy of Spark is that it does not read and write intermediate data to disks but uses RAM. Hadoop stores data on many different sources and then process the data in batches using MapReduce. All of the above may position Spark as the absolute winner. However, if the size of data is larger than the available RAM, Hadoop is the more logical choice</a:t>
            </a:r>
          </a:p>
          <a:p>
            <a:pPr algn="l"/>
            <a:endParaRPr lang="en-US" b="0" i="0" dirty="0">
              <a:solidFill>
                <a:srgbClr val="404040"/>
              </a:solidFill>
              <a:effectLst/>
              <a:latin typeface="roboto" panose="02000000000000000000" pitchFamily="2" charset="0"/>
            </a:endParaRPr>
          </a:p>
          <a:p>
            <a:pPr algn="l"/>
            <a:r>
              <a:rPr lang="en-US" b="1" i="0" dirty="0">
                <a:solidFill>
                  <a:srgbClr val="000000"/>
                </a:solidFill>
                <a:effectLst/>
                <a:latin typeface="poppins" panose="00000500000000000000" pitchFamily="2" charset="0"/>
              </a:rPr>
              <a:t>Cost</a:t>
            </a:r>
          </a:p>
          <a:p>
            <a:pPr algn="l"/>
            <a:r>
              <a:rPr lang="en-US" b="0" i="0" dirty="0">
                <a:solidFill>
                  <a:srgbClr val="404040"/>
                </a:solidFill>
                <a:effectLst/>
                <a:latin typeface="roboto" panose="02000000000000000000" pitchFamily="2" charset="0"/>
              </a:rPr>
              <a:t>Comparing Hadoop vs. Spark with cost in mind, we need to dig deeper than the price of the software. Both platforms are</a:t>
            </a:r>
            <a:r>
              <a:rPr lang="en-US" b="1" i="0" dirty="0">
                <a:solidFill>
                  <a:srgbClr val="404040"/>
                </a:solidFill>
                <a:effectLst/>
                <a:latin typeface="roboto" panose="02000000000000000000" pitchFamily="2" charset="0"/>
              </a:rPr>
              <a:t> open-source</a:t>
            </a:r>
            <a:r>
              <a:rPr lang="en-US" b="0" i="0" dirty="0">
                <a:solidFill>
                  <a:srgbClr val="404040"/>
                </a:solidFill>
                <a:effectLst/>
                <a:latin typeface="roboto" panose="02000000000000000000" pitchFamily="2" charset="0"/>
              </a:rPr>
              <a:t> and completely free. Nevertheless, the infrastructure, maintenance, and development costs need to be taken into consideration to get a rough Total Cost of Ownership (TCO).</a:t>
            </a:r>
          </a:p>
          <a:p>
            <a:pPr algn="l"/>
            <a:r>
              <a:rPr lang="en-US" b="0" i="0" dirty="0">
                <a:solidFill>
                  <a:srgbClr val="404040"/>
                </a:solidFill>
                <a:effectLst/>
                <a:latin typeface="roboto" panose="02000000000000000000" pitchFamily="2" charset="0"/>
              </a:rPr>
              <a:t>The most significant factor in the cost category is the underlying hardware you need to run these tools. Since </a:t>
            </a:r>
            <a:r>
              <a:rPr lang="en-US" b="1" i="0" dirty="0">
                <a:solidFill>
                  <a:srgbClr val="404040"/>
                </a:solidFill>
                <a:effectLst/>
                <a:latin typeface="roboto" panose="02000000000000000000" pitchFamily="2" charset="0"/>
              </a:rPr>
              <a:t>Hadoop relies on any type of disk storage</a:t>
            </a:r>
            <a:r>
              <a:rPr lang="en-US" b="0" i="0" dirty="0">
                <a:solidFill>
                  <a:srgbClr val="404040"/>
                </a:solidFill>
                <a:effectLst/>
                <a:latin typeface="roboto" panose="02000000000000000000" pitchFamily="2" charset="0"/>
              </a:rPr>
              <a:t> for data processing, the cost of running it is relatively low.</a:t>
            </a:r>
          </a:p>
          <a:p>
            <a:pPr algn="l"/>
            <a:r>
              <a:rPr lang="en-US" b="0" i="0" dirty="0">
                <a:solidFill>
                  <a:srgbClr val="404040"/>
                </a:solidFill>
                <a:effectLst/>
                <a:latin typeface="roboto" panose="02000000000000000000" pitchFamily="2" charset="0"/>
              </a:rPr>
              <a:t>On the other hand, </a:t>
            </a:r>
            <a:r>
              <a:rPr lang="en-US" b="1" i="0" dirty="0">
                <a:solidFill>
                  <a:srgbClr val="404040"/>
                </a:solidFill>
                <a:effectLst/>
                <a:latin typeface="roboto" panose="02000000000000000000" pitchFamily="2" charset="0"/>
              </a:rPr>
              <a:t>Spark depends on in-memory computations</a:t>
            </a:r>
            <a:r>
              <a:rPr lang="en-US" b="0" i="0" dirty="0">
                <a:solidFill>
                  <a:srgbClr val="404040"/>
                </a:solidFill>
                <a:effectLst/>
                <a:latin typeface="roboto" panose="02000000000000000000" pitchFamily="2" charset="0"/>
              </a:rPr>
              <a:t> for real-time data processing. So, spinning up nodes with lots of RAM increases the cost of ownership considerably.</a:t>
            </a:r>
          </a:p>
          <a:p>
            <a:pPr algn="l"/>
            <a:r>
              <a:rPr lang="en-US" b="0" i="0" dirty="0">
                <a:solidFill>
                  <a:srgbClr val="404040"/>
                </a:solidFill>
                <a:effectLst/>
                <a:latin typeface="roboto" panose="02000000000000000000" pitchFamily="2" charset="0"/>
              </a:rPr>
              <a:t>Another concern is application development. Hadoop has been around longer than Spark and is less challenging to find software developers.</a:t>
            </a:r>
          </a:p>
          <a:p>
            <a:pPr algn="l"/>
            <a:r>
              <a:rPr lang="en-US" b="0" i="0" dirty="0">
                <a:solidFill>
                  <a:srgbClr val="404040"/>
                </a:solidFill>
                <a:effectLst/>
                <a:latin typeface="roboto" panose="02000000000000000000" pitchFamily="2" charset="0"/>
              </a:rPr>
              <a:t>The points above suggest that </a:t>
            </a:r>
            <a:r>
              <a:rPr lang="en-US" b="1" i="0" dirty="0">
                <a:solidFill>
                  <a:srgbClr val="404040"/>
                </a:solidFill>
                <a:effectLst/>
                <a:latin typeface="roboto" panose="02000000000000000000" pitchFamily="2" charset="0"/>
              </a:rPr>
              <a:t>Hadoop infrastructure is more cost-effective</a:t>
            </a:r>
            <a:r>
              <a:rPr lang="en-US" b="0" i="0" dirty="0">
                <a:solidFill>
                  <a:srgbClr val="404040"/>
                </a:solidFill>
                <a:effectLst/>
                <a:latin typeface="roboto" panose="02000000000000000000" pitchFamily="2" charset="0"/>
              </a:rPr>
              <a:t>. While this statement is correct, we need to be reminded that Spark processes data much faster. Hence, it requires a smaller number of machines to complete the same task.</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28</a:t>
            </a:fld>
            <a:endParaRPr lang="en-US"/>
          </a:p>
        </p:txBody>
      </p:sp>
    </p:spTree>
    <p:extLst>
      <p:ext uri="{BB962C8B-B14F-4D97-AF65-F5344CB8AC3E}">
        <p14:creationId xmlns:p14="http://schemas.microsoft.com/office/powerpoint/2010/main" val="124136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roboto" panose="02000000000000000000" pitchFamily="2" charset="0"/>
              </a:rPr>
              <a:t>By accessing the data stored locally on HDFS, Hadoop boosts the overall performance. However, it is not a match for Spark’s in-memory processing. According to Apache’s claims, Spark appears to be 100x faster when using RAM for computing than Hadoop with MapReduce. The dominance remained with sorting the data on disks. Spark was 3x faster and needed 10x fewer nodes to process 100TB of data on HDFS. This benchmark was enough to set the world record in 2014.</a:t>
            </a:r>
          </a:p>
          <a:p>
            <a:pPr algn="l"/>
            <a:r>
              <a:rPr lang="en-US" b="0" i="0" dirty="0">
                <a:solidFill>
                  <a:srgbClr val="404040"/>
                </a:solidFill>
                <a:effectLst/>
                <a:latin typeface="roboto" panose="02000000000000000000" pitchFamily="2" charset="0"/>
              </a:rPr>
              <a:t>The main reason for this supremacy of Spark is that it does not read and write intermediate data to disks but uses RAM. Hadoop stores data on many different sources and then process the data in batches using MapReduce. All of the above may position Spark as the absolute winner. However, if the size of data is larger than the available RAM, Hadoop is the more logical choice</a:t>
            </a:r>
          </a:p>
          <a:p>
            <a:pPr algn="l"/>
            <a:endParaRPr lang="en-US" b="0" i="0" dirty="0">
              <a:solidFill>
                <a:srgbClr val="404040"/>
              </a:solidFill>
              <a:effectLst/>
              <a:latin typeface="roboto" panose="02000000000000000000" pitchFamily="2" charset="0"/>
            </a:endParaRPr>
          </a:p>
          <a:p>
            <a:pPr algn="l"/>
            <a:r>
              <a:rPr lang="en-US" b="1" i="0" dirty="0">
                <a:solidFill>
                  <a:srgbClr val="000000"/>
                </a:solidFill>
                <a:effectLst/>
                <a:latin typeface="poppins" panose="00000500000000000000" pitchFamily="2" charset="0"/>
              </a:rPr>
              <a:t>Cost</a:t>
            </a:r>
          </a:p>
          <a:p>
            <a:pPr algn="l"/>
            <a:r>
              <a:rPr lang="en-US" b="0" i="0" dirty="0">
                <a:solidFill>
                  <a:srgbClr val="404040"/>
                </a:solidFill>
                <a:effectLst/>
                <a:latin typeface="roboto" panose="02000000000000000000" pitchFamily="2" charset="0"/>
              </a:rPr>
              <a:t>Comparing Hadoop vs. Spark with cost in mind, we need to dig deeper than the price of the software. Both platforms are</a:t>
            </a:r>
            <a:r>
              <a:rPr lang="en-US" b="1" i="0" dirty="0">
                <a:solidFill>
                  <a:srgbClr val="404040"/>
                </a:solidFill>
                <a:effectLst/>
                <a:latin typeface="roboto" panose="02000000000000000000" pitchFamily="2" charset="0"/>
              </a:rPr>
              <a:t> open-source</a:t>
            </a:r>
            <a:r>
              <a:rPr lang="en-US" b="0" i="0" dirty="0">
                <a:solidFill>
                  <a:srgbClr val="404040"/>
                </a:solidFill>
                <a:effectLst/>
                <a:latin typeface="roboto" panose="02000000000000000000" pitchFamily="2" charset="0"/>
              </a:rPr>
              <a:t> and completely free. Nevertheless, the infrastructure, maintenance, and development costs need to be taken into consideration to get a rough Total Cost of Ownership (TCO).</a:t>
            </a:r>
          </a:p>
          <a:p>
            <a:pPr algn="l"/>
            <a:r>
              <a:rPr lang="en-US" b="0" i="0" dirty="0">
                <a:solidFill>
                  <a:srgbClr val="404040"/>
                </a:solidFill>
                <a:effectLst/>
                <a:latin typeface="roboto" panose="02000000000000000000" pitchFamily="2" charset="0"/>
              </a:rPr>
              <a:t>The most significant factor in the cost category is the underlying hardware you need to run these tools. Since </a:t>
            </a:r>
            <a:r>
              <a:rPr lang="en-US" b="1" i="0" dirty="0">
                <a:solidFill>
                  <a:srgbClr val="404040"/>
                </a:solidFill>
                <a:effectLst/>
                <a:latin typeface="roboto" panose="02000000000000000000" pitchFamily="2" charset="0"/>
              </a:rPr>
              <a:t>Hadoop relies on any type of disk storage</a:t>
            </a:r>
            <a:r>
              <a:rPr lang="en-US" b="0" i="0" dirty="0">
                <a:solidFill>
                  <a:srgbClr val="404040"/>
                </a:solidFill>
                <a:effectLst/>
                <a:latin typeface="roboto" panose="02000000000000000000" pitchFamily="2" charset="0"/>
              </a:rPr>
              <a:t> for data processing, the cost of running it is relatively low.</a:t>
            </a:r>
          </a:p>
          <a:p>
            <a:pPr algn="l"/>
            <a:r>
              <a:rPr lang="en-US" b="0" i="0" dirty="0">
                <a:solidFill>
                  <a:srgbClr val="404040"/>
                </a:solidFill>
                <a:effectLst/>
                <a:latin typeface="roboto" panose="02000000000000000000" pitchFamily="2" charset="0"/>
              </a:rPr>
              <a:t>On the other hand, </a:t>
            </a:r>
            <a:r>
              <a:rPr lang="en-US" b="1" i="0" dirty="0">
                <a:solidFill>
                  <a:srgbClr val="404040"/>
                </a:solidFill>
                <a:effectLst/>
                <a:latin typeface="roboto" panose="02000000000000000000" pitchFamily="2" charset="0"/>
              </a:rPr>
              <a:t>Spark depends on in-memory computations</a:t>
            </a:r>
            <a:r>
              <a:rPr lang="en-US" b="0" i="0" dirty="0">
                <a:solidFill>
                  <a:srgbClr val="404040"/>
                </a:solidFill>
                <a:effectLst/>
                <a:latin typeface="roboto" panose="02000000000000000000" pitchFamily="2" charset="0"/>
              </a:rPr>
              <a:t> for real-time data processing. So, spinning up nodes with lots of RAM increases the cost of ownership considerably.</a:t>
            </a:r>
          </a:p>
          <a:p>
            <a:pPr algn="l"/>
            <a:r>
              <a:rPr lang="en-US" b="0" i="0" dirty="0">
                <a:solidFill>
                  <a:srgbClr val="404040"/>
                </a:solidFill>
                <a:effectLst/>
                <a:latin typeface="roboto" panose="02000000000000000000" pitchFamily="2" charset="0"/>
              </a:rPr>
              <a:t>Another concern is application development. Hadoop has been around longer than Spark and is less challenging to find software developers.</a:t>
            </a:r>
          </a:p>
          <a:p>
            <a:pPr algn="l"/>
            <a:r>
              <a:rPr lang="en-US" b="0" i="0" dirty="0">
                <a:solidFill>
                  <a:srgbClr val="404040"/>
                </a:solidFill>
                <a:effectLst/>
                <a:latin typeface="roboto" panose="02000000000000000000" pitchFamily="2" charset="0"/>
              </a:rPr>
              <a:t>The points above suggest that </a:t>
            </a:r>
            <a:r>
              <a:rPr lang="en-US" b="1" i="0" dirty="0">
                <a:solidFill>
                  <a:srgbClr val="404040"/>
                </a:solidFill>
                <a:effectLst/>
                <a:latin typeface="roboto" panose="02000000000000000000" pitchFamily="2" charset="0"/>
              </a:rPr>
              <a:t>Hadoop infrastructure is more cost-effective</a:t>
            </a:r>
            <a:r>
              <a:rPr lang="en-US" b="0" i="0" dirty="0">
                <a:solidFill>
                  <a:srgbClr val="404040"/>
                </a:solidFill>
                <a:effectLst/>
                <a:latin typeface="roboto" panose="02000000000000000000" pitchFamily="2" charset="0"/>
              </a:rPr>
              <a:t>. While this statement is correct, we need to be reminded that Spark processes data much faster. Hence, it requires a smaller number of machines to complete the same task.</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29</a:t>
            </a:fld>
            <a:endParaRPr lang="en-US"/>
          </a:p>
        </p:txBody>
      </p:sp>
    </p:spTree>
    <p:extLst>
      <p:ext uri="{BB962C8B-B14F-4D97-AF65-F5344CB8AC3E}">
        <p14:creationId xmlns:p14="http://schemas.microsoft.com/office/powerpoint/2010/main" val="2076328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AEBEC"/>
                </a:solidFill>
                <a:effectLst/>
                <a:latin typeface="Segoe UI" panose="020B0502040204020203" pitchFamily="34" charset="0"/>
              </a:rPr>
              <a:t>With IaaS, you r</a:t>
            </a:r>
            <a:r>
              <a:rPr lang="en-US" b="1" i="0" dirty="0">
                <a:solidFill>
                  <a:srgbClr val="EAEBEC"/>
                </a:solidFill>
                <a:effectLst/>
                <a:latin typeface="Segoe UI" panose="020B0502040204020203" pitchFamily="34" charset="0"/>
              </a:rPr>
              <a:t>ent IT infrastructure</a:t>
            </a:r>
            <a:r>
              <a:rPr lang="en-US" b="0" i="0" dirty="0">
                <a:solidFill>
                  <a:srgbClr val="EAEBEC"/>
                </a:solidFill>
                <a:effectLst/>
                <a:latin typeface="Segoe UI" panose="020B0502040204020203" pitchFamily="34" charset="0"/>
              </a:rPr>
              <a:t>—servers and virtual machines (VMs), storage, networks, operating systems—from a cloud provider on a pay-as-you-go basis.</a:t>
            </a:r>
          </a:p>
          <a:p>
            <a:endParaRPr lang="en-US" b="0" i="0" dirty="0">
              <a:solidFill>
                <a:srgbClr val="EAEBEC"/>
              </a:solidFill>
              <a:effectLst/>
              <a:latin typeface="Segoe UI" panose="020B0502040204020203" pitchFamily="34" charset="0"/>
            </a:endParaRPr>
          </a:p>
          <a:p>
            <a:r>
              <a:rPr lang="en-US" b="0" i="0" dirty="0">
                <a:solidFill>
                  <a:srgbClr val="EAEBEC"/>
                </a:solidFill>
                <a:effectLst/>
                <a:latin typeface="Segoe UI" panose="020B0502040204020203" pitchFamily="34" charset="0"/>
              </a:rPr>
              <a:t>Platform as a service refers services that supply an on-demand for developing, testing, delivering, and managing software applications. PaaS is designed to make it easier for developers to quickly create web or mobile apps, without worrying about setting up or managing the underlying infrastructure of servers, storage, network, and databases needed for development.</a:t>
            </a:r>
          </a:p>
          <a:p>
            <a:endParaRPr lang="en-US" b="0" i="0" dirty="0">
              <a:solidFill>
                <a:srgbClr val="EAEBEC"/>
              </a:solidFill>
              <a:effectLst/>
              <a:latin typeface="Segoe UI" panose="020B0502040204020203" pitchFamily="34" charset="0"/>
            </a:endParaRPr>
          </a:p>
          <a:p>
            <a:endParaRPr lang="en-US" b="0" i="0" dirty="0">
              <a:solidFill>
                <a:srgbClr val="EAEBEC"/>
              </a:solidFill>
              <a:effectLst/>
              <a:latin typeface="Segoe UI" panose="020B0502040204020203" pitchFamily="34" charset="0"/>
            </a:endParaRPr>
          </a:p>
          <a:p>
            <a:endParaRPr lang="en-US" b="0" i="0" dirty="0">
              <a:solidFill>
                <a:srgbClr val="EAEBEC"/>
              </a:solidFill>
              <a:effectLst/>
              <a:latin typeface="Segoe UI" panose="020B0502040204020203" pitchFamily="34" charset="0"/>
            </a:endParaRPr>
          </a:p>
          <a:p>
            <a:r>
              <a:rPr lang="en-US" b="0" i="0" dirty="0">
                <a:solidFill>
                  <a:srgbClr val="EAEBEC"/>
                </a:solidFill>
                <a:effectLst/>
                <a:latin typeface="Segoe UI" panose="020B0502040204020203" pitchFamily="34" charset="0"/>
              </a:rPr>
              <a:t>Software as a service is a method for delivering software applications over the Internet. With SaaS, cloud providers host and manage the software application and infrastructure, and handle maintenance, like software upgrades and security patching. Users connect to the application over the Internet, usually with a web browser on their phone, tablet, or PC.</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31</a:t>
            </a:fld>
            <a:endParaRPr lang="en-US"/>
          </a:p>
        </p:txBody>
      </p:sp>
    </p:spTree>
    <p:extLst>
      <p:ext uri="{BB962C8B-B14F-4D97-AF65-F5344CB8AC3E}">
        <p14:creationId xmlns:p14="http://schemas.microsoft.com/office/powerpoint/2010/main" val="361802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Scalable Efficient Big Data Pipeline Architecture | Towards Data Science</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32</a:t>
            </a:fld>
            <a:endParaRPr lang="en-US"/>
          </a:p>
        </p:txBody>
      </p:sp>
    </p:spTree>
    <p:extLst>
      <p:ext uri="{BB962C8B-B14F-4D97-AF65-F5344CB8AC3E}">
        <p14:creationId xmlns:p14="http://schemas.microsoft.com/office/powerpoint/2010/main" val="2713406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dd</a:t>
            </a:r>
          </a:p>
        </p:txBody>
      </p:sp>
      <p:sp>
        <p:nvSpPr>
          <p:cNvPr id="4" name="Slide Number Placeholder 3"/>
          <p:cNvSpPr>
            <a:spLocks noGrp="1"/>
          </p:cNvSpPr>
          <p:nvPr>
            <p:ph type="sldNum" sz="quarter" idx="5"/>
          </p:nvPr>
        </p:nvSpPr>
        <p:spPr/>
        <p:txBody>
          <a:bodyPr/>
          <a:lstStyle/>
          <a:p>
            <a:fld id="{DE4FE983-A159-4EC9-978D-DA632C133DB9}" type="slidenum">
              <a:rPr lang="en-US" smtClean="0"/>
              <a:t>37</a:t>
            </a:fld>
            <a:endParaRPr lang="en-US"/>
          </a:p>
        </p:txBody>
      </p:sp>
    </p:spTree>
    <p:extLst>
      <p:ext uri="{BB962C8B-B14F-4D97-AF65-F5344CB8AC3E}">
        <p14:creationId xmlns:p14="http://schemas.microsoft.com/office/powerpoint/2010/main" val="2006712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B3C3D"/>
                </a:solidFill>
                <a:effectLst/>
                <a:latin typeface="Open Sans" panose="020B0606030504020204" pitchFamily="34" charset="0"/>
              </a:rPr>
              <a:t>Big data architecture may include the following components:</a:t>
            </a:r>
          </a:p>
          <a:p>
            <a:pPr algn="l">
              <a:buFont typeface="Arial" panose="020B0604020202020204" pitchFamily="34" charset="0"/>
              <a:buChar char="•"/>
            </a:pPr>
            <a:r>
              <a:rPr lang="en-US" b="1" i="0" dirty="0">
                <a:solidFill>
                  <a:srgbClr val="3B3C3D"/>
                </a:solidFill>
                <a:effectLst/>
                <a:latin typeface="Open Sans" panose="020B0606030504020204" pitchFamily="34" charset="0"/>
              </a:rPr>
              <a:t>Data sources</a:t>
            </a:r>
            <a:r>
              <a:rPr lang="en-US" b="0" i="0" dirty="0">
                <a:solidFill>
                  <a:srgbClr val="3B3C3D"/>
                </a:solidFill>
                <a:effectLst/>
                <a:latin typeface="Open Sans" panose="020B0606030504020204" pitchFamily="34" charset="0"/>
              </a:rPr>
              <a:t> – relational databases, files (e.g., web server log files) produced by applications, real-time data produced by IoT devices.</a:t>
            </a:r>
          </a:p>
          <a:p>
            <a:pPr algn="l">
              <a:buFont typeface="Arial" panose="020B0604020202020204" pitchFamily="34" charset="0"/>
              <a:buChar char="•"/>
            </a:pPr>
            <a:r>
              <a:rPr lang="en-US" b="1" i="0" dirty="0">
                <a:solidFill>
                  <a:srgbClr val="3B3C3D"/>
                </a:solidFill>
                <a:effectLst/>
                <a:latin typeface="Open Sans" panose="020B0606030504020204" pitchFamily="34" charset="0"/>
              </a:rPr>
              <a:t>Big data storage</a:t>
            </a:r>
            <a:r>
              <a:rPr lang="en-US" b="0" i="0" dirty="0">
                <a:solidFill>
                  <a:srgbClr val="3B3C3D"/>
                </a:solidFill>
                <a:effectLst/>
                <a:latin typeface="Open Sans" panose="020B0606030504020204" pitchFamily="34" charset="0"/>
              </a:rPr>
              <a:t> – NoSQL databases for storing high data volumes of different types before filtering, aggregating and preparing data for analysis.</a:t>
            </a:r>
          </a:p>
          <a:p>
            <a:pPr algn="l">
              <a:buFont typeface="Arial" panose="020B0604020202020204" pitchFamily="34" charset="0"/>
              <a:buChar char="•"/>
            </a:pPr>
            <a:r>
              <a:rPr lang="en-US" b="1" i="0" dirty="0">
                <a:solidFill>
                  <a:srgbClr val="3B3C3D"/>
                </a:solidFill>
                <a:effectLst/>
                <a:latin typeface="Open Sans" panose="020B0606030504020204" pitchFamily="34" charset="0"/>
              </a:rPr>
              <a:t>Real-time message ingestion store</a:t>
            </a:r>
            <a:r>
              <a:rPr lang="en-US" b="0" i="0" dirty="0">
                <a:solidFill>
                  <a:srgbClr val="3B3C3D"/>
                </a:solidFill>
                <a:effectLst/>
                <a:latin typeface="Open Sans" panose="020B0606030504020204" pitchFamily="34" charset="0"/>
              </a:rPr>
              <a:t> – to capture and store real-time messages for stream processing.</a:t>
            </a:r>
          </a:p>
          <a:p>
            <a:pPr algn="l">
              <a:buFont typeface="Arial" panose="020B0604020202020204" pitchFamily="34" charset="0"/>
              <a:buChar char="•"/>
            </a:pPr>
            <a:r>
              <a:rPr lang="en-US" b="1" i="0" dirty="0">
                <a:solidFill>
                  <a:srgbClr val="3B3C3D"/>
                </a:solidFill>
                <a:effectLst/>
                <a:latin typeface="Open Sans" panose="020B0606030504020204" pitchFamily="34" charset="0"/>
              </a:rPr>
              <a:t>Analytical data store</a:t>
            </a:r>
            <a:r>
              <a:rPr lang="en-US" b="0" i="0" dirty="0">
                <a:solidFill>
                  <a:srgbClr val="3B3C3D"/>
                </a:solidFill>
                <a:effectLst/>
                <a:latin typeface="Open Sans" panose="020B0606030504020204" pitchFamily="34" charset="0"/>
              </a:rPr>
              <a:t> – relational databases for preparing and structuring big data for further analytical querying.</a:t>
            </a:r>
          </a:p>
          <a:p>
            <a:pPr algn="l">
              <a:buFont typeface="Arial" panose="020B0604020202020204" pitchFamily="34" charset="0"/>
              <a:buChar char="•"/>
            </a:pPr>
            <a:r>
              <a:rPr lang="en-US" b="1" i="0" dirty="0">
                <a:solidFill>
                  <a:srgbClr val="3B3C3D"/>
                </a:solidFill>
                <a:effectLst/>
                <a:latin typeface="Open Sans" panose="020B0606030504020204" pitchFamily="34" charset="0"/>
              </a:rPr>
              <a:t>Big data analytics and reporting</a:t>
            </a:r>
            <a:r>
              <a:rPr lang="en-US" b="0" i="0" dirty="0">
                <a:solidFill>
                  <a:srgbClr val="3B3C3D"/>
                </a:solidFill>
                <a:effectLst/>
                <a:latin typeface="Open Sans" panose="020B0606030504020204" pitchFamily="34" charset="0"/>
              </a:rPr>
              <a:t>, which may include OLAP cubes, ML tools, self-service BI tools, etc. – to provide big data insights to end users.</a:t>
            </a:r>
          </a:p>
          <a:p>
            <a:endParaRPr lang="en-US" dirty="0"/>
          </a:p>
        </p:txBody>
      </p:sp>
      <p:sp>
        <p:nvSpPr>
          <p:cNvPr id="4" name="Slide Number Placeholder 3"/>
          <p:cNvSpPr>
            <a:spLocks noGrp="1"/>
          </p:cNvSpPr>
          <p:nvPr>
            <p:ph type="sldNum" sz="quarter" idx="5"/>
          </p:nvPr>
        </p:nvSpPr>
        <p:spPr/>
        <p:txBody>
          <a:bodyPr/>
          <a:lstStyle/>
          <a:p>
            <a:fld id="{B2431FA5-B889-482E-A301-3FBC9FAAF7E7}" type="slidenum">
              <a:rPr lang="en-US" smtClean="0"/>
              <a:t>39</a:t>
            </a:fld>
            <a:endParaRPr lang="en-US"/>
          </a:p>
        </p:txBody>
      </p:sp>
    </p:spTree>
    <p:extLst>
      <p:ext uri="{BB962C8B-B14F-4D97-AF65-F5344CB8AC3E}">
        <p14:creationId xmlns:p14="http://schemas.microsoft.com/office/powerpoint/2010/main" val="2328716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Roboto" panose="02000000000000000000" pitchFamily="2" charset="0"/>
              </a:rPr>
              <a:t>In-memory computation works by eliminating all slow data accesses and relying exclusively on data stored in RAM. Overall computation performance is greatly improved by removing the latency commonly seen when accessing hard disk drives or SSDs. Software running on one or more computers manages the computation as well as the data in memory, and in the case of multiple computers, the software divides the computation into smaller tasks which are distributed out to each computer to run in parallel. In-memory computation is often done in the technology known as </a:t>
            </a:r>
            <a:r>
              <a:rPr lang="en-US" b="1" i="0" u="none" strike="noStrike" dirty="0">
                <a:solidFill>
                  <a:srgbClr val="0D6BFA"/>
                </a:solidFill>
                <a:effectLst/>
                <a:latin typeface="Roboto" panose="02000000000000000000" pitchFamily="2" charset="0"/>
                <a:hlinkClick r:id="rId3"/>
              </a:rPr>
              <a:t>in-memory data grids</a:t>
            </a:r>
            <a:r>
              <a:rPr lang="en-US" b="0" i="0" dirty="0">
                <a:solidFill>
                  <a:srgbClr val="000000"/>
                </a:solidFill>
                <a:effectLst/>
                <a:latin typeface="Roboto" panose="02000000000000000000" pitchFamily="2" charset="0"/>
              </a:rPr>
              <a:t> (IMDG). One such example is </a:t>
            </a:r>
            <a:r>
              <a:rPr lang="en-US" b="0" i="0" dirty="0" err="1">
                <a:solidFill>
                  <a:srgbClr val="000000"/>
                </a:solidFill>
                <a:effectLst/>
                <a:latin typeface="Roboto" panose="02000000000000000000" pitchFamily="2" charset="0"/>
              </a:rPr>
              <a:t>Hazelcast</a:t>
            </a:r>
            <a:r>
              <a:rPr lang="en-US" b="0" i="0" dirty="0">
                <a:solidFill>
                  <a:srgbClr val="000000"/>
                </a:solidFill>
                <a:effectLst/>
                <a:latin typeface="Roboto" panose="02000000000000000000" pitchFamily="2" charset="0"/>
              </a:rPr>
              <a:t> IMDG, which lets users run complex computations on large data sets across a cluster of hardware servers while maintaining extreme speed.</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42</a:t>
            </a:fld>
            <a:endParaRPr lang="en-US"/>
          </a:p>
        </p:txBody>
      </p:sp>
    </p:spTree>
    <p:extLst>
      <p:ext uri="{BB962C8B-B14F-4D97-AF65-F5344CB8AC3E}">
        <p14:creationId xmlns:p14="http://schemas.microsoft.com/office/powerpoint/2010/main" val="394563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02124"/>
                </a:solidFill>
                <a:effectLst/>
                <a:latin typeface="arial" panose="020B0604020202020204" pitchFamily="34" charset="0"/>
              </a:rPr>
              <a:t>The purpose of a distributed file system (DFS) is </a:t>
            </a:r>
            <a:r>
              <a:rPr lang="en-US" b="1" i="0" dirty="0">
                <a:solidFill>
                  <a:srgbClr val="202124"/>
                </a:solidFill>
                <a:effectLst/>
                <a:latin typeface="arial" panose="020B0604020202020204" pitchFamily="34" charset="0"/>
              </a:rPr>
              <a:t>to allow users of distributed computers to share data and storage resources by using a common file system</a:t>
            </a:r>
          </a:p>
          <a:p>
            <a:pPr algn="l" fontAlgn="base"/>
            <a:endParaRPr lang="en-US" b="1" i="0" dirty="0">
              <a:solidFill>
                <a:srgbClr val="202124"/>
              </a:solidFill>
              <a:effectLst/>
              <a:latin typeface="arial" panose="020B0604020202020204" pitchFamily="34" charset="0"/>
            </a:endParaRPr>
          </a:p>
          <a:p>
            <a:pPr algn="l" fontAlgn="base"/>
            <a:r>
              <a:rPr lang="en-US" b="1" i="0" dirty="0">
                <a:solidFill>
                  <a:srgbClr val="273239"/>
                </a:solidFill>
                <a:effectLst/>
                <a:latin typeface="urw-din"/>
              </a:rPr>
              <a:t>Advantages : </a:t>
            </a:r>
          </a:p>
          <a:p>
            <a:pPr algn="l" fontAlgn="base">
              <a:buFont typeface="Arial" panose="020B0604020202020204" pitchFamily="34" charset="0"/>
              <a:buChar char="•"/>
            </a:pPr>
            <a:r>
              <a:rPr lang="en-US" b="0" i="0" dirty="0">
                <a:solidFill>
                  <a:srgbClr val="273239"/>
                </a:solidFill>
                <a:effectLst/>
                <a:latin typeface="urw-din"/>
              </a:rPr>
              <a:t>DFS allows multiple user to access or store the data.</a:t>
            </a:r>
          </a:p>
          <a:p>
            <a:pPr algn="l" fontAlgn="base">
              <a:buFont typeface="Arial" panose="020B0604020202020204" pitchFamily="34" charset="0"/>
              <a:buChar char="•"/>
            </a:pPr>
            <a:r>
              <a:rPr lang="en-US" b="0" i="0" dirty="0">
                <a:solidFill>
                  <a:srgbClr val="273239"/>
                </a:solidFill>
                <a:effectLst/>
                <a:latin typeface="urw-din"/>
              </a:rPr>
              <a:t>It allows the data to be share remotely.</a:t>
            </a:r>
          </a:p>
          <a:p>
            <a:pPr algn="l" fontAlgn="base">
              <a:buFont typeface="Arial" panose="020B0604020202020204" pitchFamily="34" charset="0"/>
              <a:buChar char="•"/>
            </a:pPr>
            <a:endParaRPr lang="en-US" b="0" i="0" dirty="0">
              <a:solidFill>
                <a:srgbClr val="273239"/>
              </a:solidFill>
              <a:effectLst/>
              <a:latin typeface="urw-din"/>
            </a:endParaRPr>
          </a:p>
          <a:p>
            <a:pPr algn="l" fontAlgn="base"/>
            <a:r>
              <a:rPr lang="en-US" b="1" i="0" dirty="0">
                <a:solidFill>
                  <a:srgbClr val="273239"/>
                </a:solidFill>
                <a:effectLst/>
                <a:latin typeface="urw-din"/>
              </a:rPr>
              <a:t>Disadvantages :</a:t>
            </a:r>
          </a:p>
          <a:p>
            <a:pPr algn="l" fontAlgn="base">
              <a:buFont typeface="Arial" panose="020B0604020202020204" pitchFamily="34" charset="0"/>
              <a:buChar char="•"/>
            </a:pPr>
            <a:r>
              <a:rPr lang="en-US" b="0" i="0" dirty="0">
                <a:solidFill>
                  <a:srgbClr val="273239"/>
                </a:solidFill>
                <a:effectLst/>
                <a:latin typeface="urw-din"/>
              </a:rPr>
              <a:t>In Distributed File System nodes and connections needs to be secured </a:t>
            </a:r>
          </a:p>
          <a:p>
            <a:pPr algn="l" fontAlgn="base">
              <a:buFont typeface="Arial" panose="020B0604020202020204" pitchFamily="34" charset="0"/>
              <a:buChar char="•"/>
            </a:pPr>
            <a:r>
              <a:rPr lang="en-US" b="0" i="0" dirty="0">
                <a:solidFill>
                  <a:srgbClr val="273239"/>
                </a:solidFill>
                <a:effectLst/>
                <a:latin typeface="urw-din"/>
              </a:rPr>
              <a:t>There is a possibility of lose of messages and data in the network while movement from one node to another.</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4</a:t>
            </a:fld>
            <a:endParaRPr lang="en-US"/>
          </a:p>
        </p:txBody>
      </p:sp>
    </p:spTree>
    <p:extLst>
      <p:ext uri="{BB962C8B-B14F-4D97-AF65-F5344CB8AC3E}">
        <p14:creationId xmlns:p14="http://schemas.microsoft.com/office/powerpoint/2010/main" val="2078790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404040"/>
                </a:solidFill>
                <a:effectLst/>
                <a:latin typeface="roboto" panose="02000000000000000000" pitchFamily="2" charset="0"/>
              </a:rPr>
              <a:t>The Apache Hadoop Project consists of four main modules:</a:t>
            </a:r>
          </a:p>
          <a:p>
            <a:pPr algn="l">
              <a:buFont typeface="+mj-lt"/>
              <a:buAutoNum type="arabicPeriod"/>
            </a:pPr>
            <a:r>
              <a:rPr lang="en-US" b="1" i="0" dirty="0">
                <a:solidFill>
                  <a:srgbClr val="404040"/>
                </a:solidFill>
                <a:effectLst/>
                <a:latin typeface="roboto" panose="02000000000000000000" pitchFamily="2" charset="0"/>
              </a:rPr>
              <a:t>HDFS – </a:t>
            </a:r>
            <a:r>
              <a:rPr lang="en-US" b="0" i="0" u="none" strike="noStrike" dirty="0">
                <a:solidFill>
                  <a:srgbClr val="0074DB"/>
                </a:solidFill>
                <a:effectLst/>
                <a:latin typeface="roboto" panose="02000000000000000000" pitchFamily="2" charset="0"/>
                <a:hlinkClick r:id="rId3"/>
              </a:rPr>
              <a:t>Hadoop Distributed File System</a:t>
            </a:r>
            <a:r>
              <a:rPr lang="en-US" b="0" i="0" dirty="0">
                <a:solidFill>
                  <a:srgbClr val="404040"/>
                </a:solidFill>
                <a:effectLst/>
                <a:latin typeface="roboto" panose="02000000000000000000" pitchFamily="2" charset="0"/>
              </a:rPr>
              <a:t>. This is the file system that manages the storage of large sets of data across a Hadoop cluster. HDFS can handle both structured and unstructured data. The storage hardware can range from any consumer-grade HDDs to enterprise drives.</a:t>
            </a:r>
          </a:p>
          <a:p>
            <a:pPr algn="l">
              <a:buFont typeface="+mj-lt"/>
              <a:buAutoNum type="arabicPeriod"/>
            </a:pPr>
            <a:r>
              <a:rPr lang="en-US" b="1" i="0" dirty="0">
                <a:solidFill>
                  <a:srgbClr val="404040"/>
                </a:solidFill>
                <a:effectLst/>
                <a:latin typeface="roboto" panose="02000000000000000000" pitchFamily="2" charset="0"/>
              </a:rPr>
              <a:t>MapReduce.</a:t>
            </a:r>
            <a:r>
              <a:rPr lang="en-US" b="0" i="0" dirty="0">
                <a:solidFill>
                  <a:srgbClr val="404040"/>
                </a:solidFill>
                <a:effectLst/>
                <a:latin typeface="roboto" panose="02000000000000000000" pitchFamily="2" charset="0"/>
              </a:rPr>
              <a:t> The processing component of the Hadoop ecosystem. It assigns the data fragments from the HDFS to separate map tasks in the cluster. MapReduce processes the chunks in parallel to combine the pieces into the desired result.</a:t>
            </a:r>
          </a:p>
          <a:p>
            <a:pPr algn="l">
              <a:buFont typeface="+mj-lt"/>
              <a:buAutoNum type="arabicPeriod"/>
            </a:pPr>
            <a:r>
              <a:rPr lang="en-US" b="1" i="0" dirty="0">
                <a:solidFill>
                  <a:srgbClr val="404040"/>
                </a:solidFill>
                <a:effectLst/>
                <a:latin typeface="roboto" panose="02000000000000000000" pitchFamily="2" charset="0"/>
              </a:rPr>
              <a:t>YARN. </a:t>
            </a:r>
            <a:r>
              <a:rPr lang="en-US" b="0" i="0" dirty="0">
                <a:solidFill>
                  <a:srgbClr val="404040"/>
                </a:solidFill>
                <a:effectLst/>
                <a:latin typeface="roboto" panose="02000000000000000000" pitchFamily="2" charset="0"/>
              </a:rPr>
              <a:t>Yet Another Resource Negotiator. Responsible for managing computing resources and job scheduling.</a:t>
            </a:r>
          </a:p>
          <a:p>
            <a:pPr algn="l">
              <a:buFont typeface="+mj-lt"/>
              <a:buAutoNum type="arabicPeriod"/>
            </a:pPr>
            <a:r>
              <a:rPr lang="en-US" b="1" i="0" dirty="0">
                <a:solidFill>
                  <a:srgbClr val="404040"/>
                </a:solidFill>
                <a:effectLst/>
                <a:latin typeface="roboto" panose="02000000000000000000" pitchFamily="2" charset="0"/>
              </a:rPr>
              <a:t>Hadoop Common. </a:t>
            </a:r>
            <a:r>
              <a:rPr lang="en-US" b="0" i="0" dirty="0">
                <a:solidFill>
                  <a:srgbClr val="404040"/>
                </a:solidFill>
                <a:effectLst/>
                <a:latin typeface="roboto" panose="02000000000000000000" pitchFamily="2" charset="0"/>
              </a:rPr>
              <a:t>The set of common libraries and utilities that other modules depend on. Another name for this module is Hadoop core, as it provides support for all other Hadoop components.</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48</a:t>
            </a:fld>
            <a:endParaRPr lang="en-US"/>
          </a:p>
        </p:txBody>
      </p:sp>
    </p:spTree>
    <p:extLst>
      <p:ext uri="{BB962C8B-B14F-4D97-AF65-F5344CB8AC3E}">
        <p14:creationId xmlns:p14="http://schemas.microsoft.com/office/powerpoint/2010/main" val="3250874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Hbase</a:t>
            </a:r>
            <a:r>
              <a:rPr lang="en-CA" dirty="0"/>
              <a:t> uses HDFS as its reliable storage layer</a:t>
            </a:r>
          </a:p>
          <a:p>
            <a:r>
              <a:rPr lang="en-CA" dirty="0"/>
              <a:t>Native Java API, Gateway for REST</a:t>
            </a:r>
          </a:p>
          <a:p>
            <a:r>
              <a:rPr lang="en-CA" dirty="0"/>
              <a:t>Master</a:t>
            </a:r>
            <a:r>
              <a:rPr lang="en-CA" baseline="0" dirty="0"/>
              <a:t> manages cluster</a:t>
            </a:r>
          </a:p>
          <a:p>
            <a:r>
              <a:rPr lang="en-CA" baseline="0" dirty="0" err="1"/>
              <a:t>RegionServer</a:t>
            </a:r>
            <a:r>
              <a:rPr lang="en-CA" baseline="0" dirty="0"/>
              <a:t> manage data</a:t>
            </a:r>
          </a:p>
          <a:p>
            <a:r>
              <a:rPr lang="en-CA" baseline="0" dirty="0" err="1"/>
              <a:t>Zookeepr</a:t>
            </a:r>
            <a:r>
              <a:rPr lang="en-CA" baseline="0" dirty="0"/>
              <a:t> is used to coordinate clusters</a:t>
            </a:r>
            <a:endParaRPr lang="en-CA" dirty="0"/>
          </a:p>
        </p:txBody>
      </p:sp>
      <p:sp>
        <p:nvSpPr>
          <p:cNvPr id="4" name="Slide Number Placeholder 3"/>
          <p:cNvSpPr>
            <a:spLocks noGrp="1"/>
          </p:cNvSpPr>
          <p:nvPr>
            <p:ph type="sldNum" sz="quarter" idx="10"/>
          </p:nvPr>
        </p:nvSpPr>
        <p:spPr/>
        <p:txBody>
          <a:bodyPr/>
          <a:lstStyle/>
          <a:p>
            <a:fld id="{47772F08-F3C9-4ADE-B522-DD49536FB0C8}" type="slidenum">
              <a:rPr lang="en-US" smtClean="0"/>
              <a:t>52</a:t>
            </a:fld>
            <a:endParaRPr lang="en-US"/>
          </a:p>
        </p:txBody>
      </p:sp>
    </p:spTree>
    <p:extLst>
      <p:ext uri="{BB962C8B-B14F-4D97-AF65-F5344CB8AC3E}">
        <p14:creationId xmlns:p14="http://schemas.microsoft.com/office/powerpoint/2010/main" val="3622810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r>
              <a:rPr lang="en-US" dirty="0">
                <a:solidFill>
                  <a:prstClr val="black"/>
                </a:solidFill>
              </a:rPr>
              <a:t>Data lakes provide powerful capabilities to meet different requirements from the same repository of raw data. A data lake </a:t>
            </a:r>
            <a:r>
              <a:rPr lang="en-US" u="sng" dirty="0">
                <a:solidFill>
                  <a:prstClr val="black"/>
                </a:solidFill>
              </a:rPr>
              <a:t>stores a large amount of raw data in its native format</a:t>
            </a:r>
            <a:r>
              <a:rPr lang="en-US" dirty="0">
                <a:solidFill>
                  <a:prstClr val="black"/>
                </a:solidFill>
              </a:rPr>
              <a:t>; it’s tagged with unique identifiers and metadata, but it’s still raw. When a business question is asked, the data is queried and the appropriate, smaller subset of data is returned to answer the question. This is in contrast to data marts, which offer a pre-built subset of data designed for a specific use case; in many situations the </a:t>
            </a:r>
            <a:r>
              <a:rPr lang="en-US" dirty="0" err="1">
                <a:solidFill>
                  <a:prstClr val="black"/>
                </a:solidFill>
              </a:rPr>
              <a:t>siloed</a:t>
            </a:r>
            <a:r>
              <a:rPr lang="en-US" dirty="0">
                <a:solidFill>
                  <a:prstClr val="black"/>
                </a:solidFill>
              </a:rPr>
              <a:t> nature of data marts is a liability.</a:t>
            </a:r>
          </a:p>
          <a:p>
            <a:pPr marL="291179" indent="-291179">
              <a:buFont typeface="Arial" panose="020B0604020202020204" pitchFamily="34" charset="0"/>
              <a:buChar char="•"/>
            </a:pPr>
            <a:r>
              <a:rPr lang="en-US" dirty="0">
                <a:solidFill>
                  <a:prstClr val="black"/>
                </a:solidFill>
              </a:rPr>
              <a:t>The power of the data lake is that the </a:t>
            </a:r>
            <a:r>
              <a:rPr lang="en-US" u="sng" dirty="0">
                <a:solidFill>
                  <a:prstClr val="black"/>
                </a:solidFill>
              </a:rPr>
              <a:t>same repository of raw data can be used for different use cases. </a:t>
            </a:r>
            <a:r>
              <a:rPr lang="en-US" dirty="0">
                <a:solidFill>
                  <a:prstClr val="black"/>
                </a:solidFill>
              </a:rPr>
              <a:t>Data scientists can use the data lake for their research while business analysts access more curated and governed datasets for their operational requirements. Sharing the same data lake for different purposes adds flexibility to the organization without the overhead cost of redundant, purpose-specific data marts.</a:t>
            </a:r>
          </a:p>
          <a:p>
            <a:endParaRPr lang="en-CA" dirty="0"/>
          </a:p>
        </p:txBody>
      </p:sp>
      <p:sp>
        <p:nvSpPr>
          <p:cNvPr id="4" name="Slide Number Placeholder 3"/>
          <p:cNvSpPr>
            <a:spLocks noGrp="1"/>
          </p:cNvSpPr>
          <p:nvPr>
            <p:ph type="sldNum" sz="quarter" idx="10"/>
          </p:nvPr>
        </p:nvSpPr>
        <p:spPr/>
        <p:txBody>
          <a:bodyPr/>
          <a:lstStyle/>
          <a:p>
            <a:fld id="{47772F08-F3C9-4ADE-B522-DD49536FB0C8}" type="slidenum">
              <a:rPr lang="en-US" smtClean="0"/>
              <a:t>53</a:t>
            </a:fld>
            <a:endParaRPr lang="en-US"/>
          </a:p>
        </p:txBody>
      </p:sp>
    </p:spTree>
    <p:extLst>
      <p:ext uri="{BB962C8B-B14F-4D97-AF65-F5344CB8AC3E}">
        <p14:creationId xmlns:p14="http://schemas.microsoft.com/office/powerpoint/2010/main" val="2805524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b="0" i="0" dirty="0">
              <a:solidFill>
                <a:srgbClr val="525252"/>
              </a:solidFill>
              <a:effectLst/>
              <a:latin typeface="IBM Plex Sans" panose="020B0503050203000203" pitchFamily="34" charset="0"/>
            </a:endParaRPr>
          </a:p>
          <a:p>
            <a:pPr algn="l" fontAlgn="base"/>
            <a:r>
              <a:rPr lang="en-US" b="0" i="0" dirty="0">
                <a:solidFill>
                  <a:srgbClr val="525252"/>
                </a:solidFill>
                <a:effectLst/>
                <a:latin typeface="IBM Plex Sans" panose="020B0503050203000203" pitchFamily="34" charset="0"/>
              </a:rPr>
              <a:t>During data extraction, raw data is copied or exported from source locations to a staging area. Data can extract from a variety of data sources, which can be structured or unstructured</a:t>
            </a:r>
          </a:p>
          <a:p>
            <a:pPr algn="l" fontAlgn="base"/>
            <a:endParaRPr lang="en-US" b="0" i="0" dirty="0">
              <a:solidFill>
                <a:srgbClr val="525252"/>
              </a:solidFill>
              <a:effectLst/>
              <a:latin typeface="IBM Plex Sans" panose="020B0503050203000203" pitchFamily="34" charset="0"/>
            </a:endParaRPr>
          </a:p>
          <a:p>
            <a:pPr algn="l" fontAlgn="base"/>
            <a:r>
              <a:rPr lang="en-US" b="0" i="0" dirty="0">
                <a:solidFill>
                  <a:srgbClr val="525252"/>
                </a:solidFill>
                <a:effectLst/>
                <a:latin typeface="IBM Plex Sans" panose="020B0503050203000203" pitchFamily="34" charset="0"/>
              </a:rPr>
              <a:t>Transform</a:t>
            </a:r>
          </a:p>
          <a:p>
            <a:pPr algn="l" fontAlgn="base"/>
            <a:r>
              <a:rPr lang="en-US" b="0" i="0" dirty="0">
                <a:solidFill>
                  <a:srgbClr val="525252"/>
                </a:solidFill>
                <a:effectLst/>
                <a:latin typeface="IBM Plex Sans" panose="020B0503050203000203" pitchFamily="34" charset="0"/>
              </a:rPr>
              <a:t>the data is transformed and consolidated for its intended analytical use case. This phase can involve Filtering, cleansing, de-duplicating, validating, and authenticating the data</a:t>
            </a:r>
          </a:p>
          <a:p>
            <a:pPr algn="l" fontAlgn="base"/>
            <a:endParaRPr lang="en-US" b="0" i="0" dirty="0">
              <a:solidFill>
                <a:srgbClr val="525252"/>
              </a:solidFill>
              <a:effectLst/>
              <a:latin typeface="IBM Plex Sans" panose="020B0503050203000203" pitchFamily="34" charset="0"/>
            </a:endParaRPr>
          </a:p>
          <a:p>
            <a:pPr algn="l" fontAlgn="base"/>
            <a:endParaRPr lang="en-US" b="0" i="0" dirty="0">
              <a:solidFill>
                <a:srgbClr val="525252"/>
              </a:solidFill>
              <a:effectLst/>
              <a:latin typeface="IBM Plex Sans" panose="020B0503050203000203" pitchFamily="34" charset="0"/>
            </a:endParaRPr>
          </a:p>
          <a:p>
            <a:pPr algn="l" fontAlgn="base"/>
            <a:r>
              <a:rPr lang="en-US" b="0" i="0" dirty="0">
                <a:solidFill>
                  <a:srgbClr val="525252"/>
                </a:solidFill>
                <a:effectLst/>
                <a:latin typeface="IBM Plex Sans" panose="020B0503050203000203" pitchFamily="34" charset="0"/>
              </a:rPr>
              <a:t>Load</a:t>
            </a:r>
          </a:p>
          <a:p>
            <a:pPr algn="l" fontAlgn="base"/>
            <a:r>
              <a:rPr lang="en-US" b="0" i="0" dirty="0">
                <a:solidFill>
                  <a:srgbClr val="525252"/>
                </a:solidFill>
                <a:effectLst/>
                <a:latin typeface="IBM Plex Sans" panose="020B0503050203000203" pitchFamily="34" charset="0"/>
              </a:rPr>
              <a:t>In this last step, the transformed data is moved from the staging area into a target data warehouse. </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6</a:t>
            </a:fld>
            <a:endParaRPr lang="en-US"/>
          </a:p>
        </p:txBody>
      </p:sp>
    </p:spTree>
    <p:extLst>
      <p:ext uri="{BB962C8B-B14F-4D97-AF65-F5344CB8AC3E}">
        <p14:creationId xmlns:p14="http://schemas.microsoft.com/office/powerpoint/2010/main" val="394385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charter"/>
              </a:rPr>
              <a:t>Data pipeline has changed since its very beginning.</a:t>
            </a:r>
          </a:p>
          <a:p>
            <a:endParaRPr lang="en-US" b="0" i="0" dirty="0">
              <a:solidFill>
                <a:srgbClr val="292929"/>
              </a:solidFill>
              <a:effectLst/>
              <a:latin typeface="charter"/>
            </a:endParaRPr>
          </a:p>
          <a:p>
            <a:r>
              <a:rPr lang="en-US" b="0" i="0" dirty="0">
                <a:solidFill>
                  <a:srgbClr val="292929"/>
                </a:solidFill>
                <a:effectLst/>
                <a:latin typeface="charter"/>
              </a:rPr>
              <a:t> Earlier ETL tools were used to move data from relational databases/data sources into enterprise data warehouse and analytics was done using BI tools. The challenge of previous pipeline was that the data was structured, that is it could be neatly represented in rows and columns, but it could not process unstructured data like audio and images. The other challenge was the speed and scalability of processing.</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7</a:t>
            </a:fld>
            <a:endParaRPr lang="en-US"/>
          </a:p>
        </p:txBody>
      </p:sp>
    </p:spTree>
    <p:extLst>
      <p:ext uri="{BB962C8B-B14F-4D97-AF65-F5344CB8AC3E}">
        <p14:creationId xmlns:p14="http://schemas.microsoft.com/office/powerpoint/2010/main" val="6607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inter-regular"/>
              </a:rPr>
              <a:t>The </a:t>
            </a:r>
            <a:r>
              <a:rPr lang="en-US" b="1" dirty="0">
                <a:solidFill>
                  <a:srgbClr val="000000"/>
                </a:solidFill>
                <a:latin typeface="inter-regular"/>
              </a:rPr>
              <a:t>velocity</a:t>
            </a:r>
            <a:r>
              <a:rPr lang="en-US" dirty="0">
                <a:solidFill>
                  <a:srgbClr val="000000"/>
                </a:solidFill>
                <a:latin typeface="inter-regular"/>
              </a:rPr>
              <a:t> of big data makes it appealing to build streaming data pipelines for big data. Then data can be captured and processed in real time so some action can then occur. </a:t>
            </a:r>
          </a:p>
          <a:p>
            <a:endParaRPr lang="en-US" dirty="0">
              <a:solidFill>
                <a:srgbClr val="000000"/>
              </a:solidFill>
              <a:latin typeface="inter-regular"/>
            </a:endParaRPr>
          </a:p>
          <a:p>
            <a:r>
              <a:rPr lang="en-US" dirty="0">
                <a:solidFill>
                  <a:srgbClr val="000000"/>
                </a:solidFill>
                <a:latin typeface="inter-regular"/>
              </a:rPr>
              <a:t>The volume of big data requires that data pipelines must be scalable, as the volume can be variable over time. For </a:t>
            </a:r>
            <a:r>
              <a:rPr lang="en-US" dirty="0" err="1">
                <a:solidFill>
                  <a:srgbClr val="000000"/>
                </a:solidFill>
                <a:latin typeface="inter-regular"/>
              </a:rPr>
              <a:t>exapmple</a:t>
            </a:r>
            <a:r>
              <a:rPr lang="en-US" dirty="0">
                <a:solidFill>
                  <a:srgbClr val="000000"/>
                </a:solidFill>
                <a:latin typeface="inter-regular"/>
              </a:rPr>
              <a:t> , there are likely to be many big data events that occur simultaneously or very close together, so the big data pipeline must be able to scale to process significant volumes of data concurrently. </a:t>
            </a:r>
          </a:p>
          <a:p>
            <a:endParaRPr lang="en-US" dirty="0">
              <a:solidFill>
                <a:srgbClr val="000000"/>
              </a:solidFill>
              <a:latin typeface="inter-regular"/>
            </a:endParaRPr>
          </a:p>
          <a:p>
            <a:r>
              <a:rPr lang="en-US" dirty="0">
                <a:solidFill>
                  <a:srgbClr val="000000"/>
                </a:solidFill>
                <a:latin typeface="inter-regular"/>
              </a:rPr>
              <a:t>The variety of big data requires that big data pipelines be able to recognize and process data in many different formats—structured, unstructured, and semi-structured.</a:t>
            </a:r>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8</a:t>
            </a:fld>
            <a:endParaRPr lang="en-US"/>
          </a:p>
        </p:txBody>
      </p:sp>
    </p:spTree>
    <p:extLst>
      <p:ext uri="{BB962C8B-B14F-4D97-AF65-F5344CB8AC3E}">
        <p14:creationId xmlns:p14="http://schemas.microsoft.com/office/powerpoint/2010/main" val="2012584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charter"/>
              </a:rPr>
              <a:t>In general there are some common ecosystem layers:</a:t>
            </a:r>
          </a:p>
          <a:p>
            <a:pPr algn="l"/>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Data ingestion layer </a:t>
            </a:r>
            <a:r>
              <a:rPr lang="en-US" b="0" i="0" dirty="0">
                <a:solidFill>
                  <a:srgbClr val="292929"/>
                </a:solidFill>
                <a:effectLst/>
                <a:latin typeface="charter"/>
              </a:rPr>
              <a:t>(Reading data from data sources): there are many tools such as Apache Kafka, Sqoop and others.</a:t>
            </a:r>
          </a:p>
          <a:p>
            <a:pPr algn="l">
              <a:buFont typeface="Arial" panose="020B0604020202020204" pitchFamily="34" charset="0"/>
              <a:buChar char="•"/>
            </a:pP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Data preparation or Processing layer </a:t>
            </a:r>
            <a:r>
              <a:rPr lang="en-US" b="0" i="0" dirty="0">
                <a:solidFill>
                  <a:srgbClr val="292929"/>
                </a:solidFill>
                <a:effectLst/>
                <a:latin typeface="charter"/>
              </a:rPr>
              <a:t>(Data cleansing, aggregation): Apache Spark, Storm, Hive, Pig, MapReduce …</a:t>
            </a:r>
          </a:p>
          <a:p>
            <a:pPr algn="l">
              <a:buFont typeface="Arial" panose="020B0604020202020204" pitchFamily="34" charset="0"/>
              <a:buChar char="•"/>
            </a:pP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Raw Data storage </a:t>
            </a:r>
            <a:r>
              <a:rPr lang="en-US" b="0" i="0" dirty="0">
                <a:solidFill>
                  <a:srgbClr val="292929"/>
                </a:solidFill>
                <a:effectLst/>
                <a:latin typeface="charter"/>
              </a:rPr>
              <a:t>(Data lake which</a:t>
            </a:r>
            <a:r>
              <a:rPr lang="en-US" b="1" i="0" dirty="0">
                <a:solidFill>
                  <a:srgbClr val="292929"/>
                </a:solidFill>
                <a:effectLst/>
                <a:latin typeface="charter"/>
              </a:rPr>
              <a:t> s</a:t>
            </a:r>
            <a:r>
              <a:rPr lang="en-US" b="0" i="0" dirty="0">
                <a:solidFill>
                  <a:srgbClr val="292929"/>
                </a:solidFill>
                <a:effectLst/>
                <a:latin typeface="charter"/>
              </a:rPr>
              <a:t>tores ingested data without as it comes): Hadoop</a:t>
            </a:r>
          </a:p>
          <a:p>
            <a:pPr algn="l">
              <a:buFont typeface="Arial" panose="020B0604020202020204" pitchFamily="34" charset="0"/>
              <a:buChar char="•"/>
            </a:pP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Processed Data storage </a:t>
            </a:r>
            <a:r>
              <a:rPr lang="en-US" b="0" i="0" dirty="0">
                <a:solidFill>
                  <a:srgbClr val="292929"/>
                </a:solidFill>
                <a:effectLst/>
                <a:latin typeface="charter"/>
              </a:rPr>
              <a:t>(Database , Data warehouse which stores data after being processed and cleaned): Apache Cassandra, </a:t>
            </a:r>
            <a:r>
              <a:rPr lang="en-US" b="0" i="0" dirty="0" err="1">
                <a:solidFill>
                  <a:srgbClr val="292929"/>
                </a:solidFill>
                <a:effectLst/>
                <a:latin typeface="charter"/>
              </a:rPr>
              <a:t>InfluxDb</a:t>
            </a:r>
            <a:r>
              <a:rPr lang="en-US" b="0" i="0" dirty="0">
                <a:solidFill>
                  <a:srgbClr val="292929"/>
                </a:solidFill>
                <a:effectLst/>
                <a:latin typeface="charter"/>
              </a:rPr>
              <a:t>, MongoDB, Apache Hive …</a:t>
            </a:r>
          </a:p>
          <a:p>
            <a:pPr algn="l">
              <a:buFont typeface="Arial" panose="020B0604020202020204" pitchFamily="34" charset="0"/>
              <a:buChar char="•"/>
            </a:pPr>
            <a:endParaRPr lang="en-US" b="0" i="0" dirty="0">
              <a:solidFill>
                <a:srgbClr val="292929"/>
              </a:solidFill>
              <a:effectLst/>
              <a:latin typeface="charter"/>
            </a:endParaRPr>
          </a:p>
          <a:p>
            <a:pPr algn="l">
              <a:buFont typeface="Arial" panose="020B0604020202020204" pitchFamily="34" charset="0"/>
              <a:buChar char="•"/>
            </a:pPr>
            <a:r>
              <a:rPr lang="en-US" b="1" i="0" dirty="0">
                <a:solidFill>
                  <a:srgbClr val="292929"/>
                </a:solidFill>
                <a:effectLst/>
                <a:latin typeface="charter"/>
              </a:rPr>
              <a:t>Data presentation  layer </a:t>
            </a:r>
            <a:r>
              <a:rPr lang="en-US" b="0" i="0" dirty="0">
                <a:solidFill>
                  <a:srgbClr val="292929"/>
                </a:solidFill>
                <a:effectLst/>
                <a:latin typeface="charter"/>
              </a:rPr>
              <a:t>(Drawing real-time graphs): Kibana, Grafana …</a:t>
            </a:r>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9</a:t>
            </a:fld>
            <a:endParaRPr lang="en-US"/>
          </a:p>
        </p:txBody>
      </p:sp>
    </p:spTree>
    <p:extLst>
      <p:ext uri="{BB962C8B-B14F-4D97-AF65-F5344CB8AC3E}">
        <p14:creationId xmlns:p14="http://schemas.microsoft.com/office/powerpoint/2010/main" val="2189060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latin typeface="Roboto" panose="02000000000000000000" pitchFamily="2" charset="0"/>
              </a:rPr>
              <a:t>Data pipelines may be architected in several different ways. </a:t>
            </a:r>
          </a:p>
          <a:p>
            <a:endParaRPr lang="en-US" dirty="0">
              <a:solidFill>
                <a:srgbClr val="000000"/>
              </a:solidFill>
              <a:latin typeface="Roboto" panose="02000000000000000000" pitchFamily="2" charset="0"/>
            </a:endParaRPr>
          </a:p>
          <a:p>
            <a:endParaRPr lang="en-US" dirty="0">
              <a:solidFill>
                <a:srgbClr val="000000"/>
              </a:solidFill>
              <a:latin typeface="Roboto" panose="02000000000000000000" pitchFamily="2" charset="0"/>
            </a:endParaRPr>
          </a:p>
          <a:p>
            <a:endParaRPr lang="en-US" dirty="0">
              <a:solidFill>
                <a:srgbClr val="000000"/>
              </a:solidFill>
              <a:latin typeface="Roboto" panose="02000000000000000000" pitchFamily="2" charset="0"/>
            </a:endParaRPr>
          </a:p>
          <a:p>
            <a:r>
              <a:rPr lang="en-US" dirty="0">
                <a:solidFill>
                  <a:srgbClr val="000000"/>
                </a:solidFill>
                <a:latin typeface="Roboto" panose="02000000000000000000" pitchFamily="2" charset="0"/>
              </a:rPr>
              <a:t>One common example is a batch-based data pipeline</a:t>
            </a:r>
          </a:p>
          <a:p>
            <a:r>
              <a:rPr lang="en-US" dirty="0">
                <a:solidFill>
                  <a:srgbClr val="000000"/>
                </a:solidFill>
                <a:latin typeface="Roboto" panose="02000000000000000000" pitchFamily="2" charset="0"/>
              </a:rPr>
              <a:t>Another example is a streaming data pipeline</a:t>
            </a:r>
          </a:p>
          <a:p>
            <a:endParaRPr lang="en-US" dirty="0">
              <a:solidFill>
                <a:srgbClr val="000000"/>
              </a:solidFill>
              <a:latin typeface="Roboto" panose="02000000000000000000" pitchFamily="2" charset="0"/>
            </a:endParaRPr>
          </a:p>
          <a:p>
            <a:r>
              <a:rPr lang="en-US" dirty="0">
                <a:solidFill>
                  <a:srgbClr val="000000"/>
                </a:solidFill>
                <a:latin typeface="Roboto" panose="02000000000000000000" pitchFamily="2" charset="0"/>
              </a:rPr>
              <a:t>A third example of a data pipeline is the </a:t>
            </a:r>
            <a:r>
              <a:rPr lang="en-US" b="1" dirty="0">
                <a:solidFill>
                  <a:srgbClr val="0D6BFA"/>
                </a:solidFill>
                <a:latin typeface="Roboto" panose="02000000000000000000" pitchFamily="2" charset="0"/>
                <a:hlinkClick r:id="rId3"/>
              </a:rPr>
              <a:t>Lambda Architecture</a:t>
            </a:r>
            <a:r>
              <a:rPr lang="en-US" dirty="0">
                <a:solidFill>
                  <a:srgbClr val="000000"/>
                </a:solidFill>
                <a:latin typeface="Roboto" panose="02000000000000000000" pitchFamily="2" charset="0"/>
              </a:rPr>
              <a:t>, which combines batch and streaming pipelines into one architecture. The Lambda Architecture is popular in big data environments because it enables developers to account for both real-time streaming use cases and historical batch analysis. One key aspect of this architecture is that it encourages storing data in raw format so that you can continually run new data pipelines to correct any code errors in prior pipelines, or to create new data destinations that enable new types of queries.</a:t>
            </a:r>
          </a:p>
          <a:p>
            <a:r>
              <a:rPr lang="en-US" dirty="0">
                <a:hlinkClick r:id="rId4"/>
              </a:rPr>
              <a:t>What Is A Data Pipeline? Considerations &amp; Examples - </a:t>
            </a:r>
            <a:r>
              <a:rPr lang="en-US" dirty="0" err="1">
                <a:hlinkClick r:id="rId4"/>
              </a:rPr>
              <a:t>Hazelcast</a:t>
            </a:r>
            <a:endParaRPr lang="en-US" dirty="0">
              <a:solidFill>
                <a:srgbClr val="000000"/>
              </a:solidFill>
              <a:latin typeface="Roboto" panose="02000000000000000000"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11</a:t>
            </a:fld>
            <a:endParaRPr lang="en-US"/>
          </a:p>
        </p:txBody>
      </p:sp>
    </p:spTree>
    <p:extLst>
      <p:ext uri="{BB962C8B-B14F-4D97-AF65-F5344CB8AC3E}">
        <p14:creationId xmlns:p14="http://schemas.microsoft.com/office/powerpoint/2010/main" val="3702913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4FE983-A159-4EC9-978D-DA632C133DB9}" type="slidenum">
              <a:rPr lang="en-US" smtClean="0"/>
              <a:t>12</a:t>
            </a:fld>
            <a:endParaRPr lang="en-US"/>
          </a:p>
        </p:txBody>
      </p:sp>
    </p:spTree>
    <p:extLst>
      <p:ext uri="{BB962C8B-B14F-4D97-AF65-F5344CB8AC3E}">
        <p14:creationId xmlns:p14="http://schemas.microsoft.com/office/powerpoint/2010/main" val="374247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02C04-90EF-40C9-AA13-E0F4D1560E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67F217-F7C0-4BBF-B64A-971643E22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A66074-B718-4DFF-98C1-2F5A0B78CD61}"/>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820B2630-6652-4286-958D-78748970D2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29CD0-C02E-490E-9042-161ED8D14129}"/>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373035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C32A-988C-4F34-89B4-206C1239B7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5DB4EE-040D-4A35-9B8B-ABEA9B6312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DBCD88-0A92-40D4-B323-3CA6DF421617}"/>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E7FE83C8-BB2D-4A32-B54B-8277E99E34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C6F0F-449E-4540-B1E0-5F145EB3F842}"/>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3457908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46E03F-D6E5-4CBC-A334-D7EB0C55C6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BA7F4E-5E3B-408F-B658-F74853EBBC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725B96-76E2-4CCB-8FC1-F09792761341}"/>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8B72EB1D-643D-45C2-BD4F-8AFF4F07E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436891-9942-4C8A-9623-CAB94D6B1963}"/>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2690228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2A125-5FE1-4F00-AAAD-962203B10A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725DD9-FC68-4E1A-969C-60E32A92A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7D3FA-2B7D-4E0E-A335-A1C338E2B796}"/>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A70B4E4D-6021-41DE-A525-56D9BB6F2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2D0364-75AC-4C07-A7D2-7AE5D63D632C}"/>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2971533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AEB5-7D5C-46A9-BBC1-7CE1F40297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3CE5D1-578A-4243-B40D-5667934586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EE5D7D-C2FB-43DE-BFFF-96B757936819}"/>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74C3DB44-49B8-4508-9A59-FBE5ADB687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9E415-2572-4309-BC0E-76C6C53A2AB8}"/>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2285979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AC775-2DB8-494A-B934-EA893C7A9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2428FD-2C98-490D-A0EA-876F77159E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8F804C-EA9D-439F-B97E-4023EDCB3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28A49C-FD0D-49A4-BBB5-22FCAE40ED7A}"/>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6" name="Footer Placeholder 5">
            <a:extLst>
              <a:ext uri="{FF2B5EF4-FFF2-40B4-BE49-F238E27FC236}">
                <a16:creationId xmlns:a16="http://schemas.microsoft.com/office/drawing/2014/main" id="{843C8CC4-2A1C-445C-B0D4-599C882F02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D5D93-C78D-4AA2-AD1A-980D404F9F6A}"/>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131770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FBE5-8AB4-4421-A347-75923E333B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90B37C-747D-4357-9347-439091DC01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4AB423-3AC0-4959-929B-75FEE0FC8F7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2CC8FC-FBDE-4FC4-918B-813DA7D11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BFC1E1-CB54-40DD-9206-9CA641EACF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C3AA13-2F69-4514-BE5F-24C5143B6B0D}"/>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8" name="Footer Placeholder 7">
            <a:extLst>
              <a:ext uri="{FF2B5EF4-FFF2-40B4-BE49-F238E27FC236}">
                <a16:creationId xmlns:a16="http://schemas.microsoft.com/office/drawing/2014/main" id="{D9F1FBA5-E410-4CD5-AB87-FE75D6CA82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5D123-1D1D-47AC-87FE-957EE2744E33}"/>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1329415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597F-9CAC-4FDE-98AC-669D511904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59E224-D65F-4E48-BC05-6286295217D2}"/>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4" name="Footer Placeholder 3">
            <a:extLst>
              <a:ext uri="{FF2B5EF4-FFF2-40B4-BE49-F238E27FC236}">
                <a16:creationId xmlns:a16="http://schemas.microsoft.com/office/drawing/2014/main" id="{21E42DD5-712C-4D3B-A336-D412BEF1D1F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8CDC2E-A80C-4FA2-AF48-0E07008C517C}"/>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3917949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0E4EE-5BDF-4186-BDF3-8708BE0E6986}"/>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3" name="Footer Placeholder 2">
            <a:extLst>
              <a:ext uri="{FF2B5EF4-FFF2-40B4-BE49-F238E27FC236}">
                <a16:creationId xmlns:a16="http://schemas.microsoft.com/office/drawing/2014/main" id="{B91F0685-4898-4197-8F7F-507936C0B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B1E031-F082-465B-AD9B-D04BF8803C73}"/>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2501415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E602-3B33-4490-9870-F3F5A7F1C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68450E-8211-477B-8C2A-462C536BD1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CDDAB9-5183-4A94-A8D3-3FA8858473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F1B3D6-EAE3-497F-95DF-CE3766D45344}"/>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6" name="Footer Placeholder 5">
            <a:extLst>
              <a:ext uri="{FF2B5EF4-FFF2-40B4-BE49-F238E27FC236}">
                <a16:creationId xmlns:a16="http://schemas.microsoft.com/office/drawing/2014/main" id="{5DB845A1-FBE4-49A1-9D0C-1E0F1A926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F186D-92DC-40A6-9BD6-AEE62FC2515F}"/>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2431326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3F2B-0700-4DB3-AA3A-B3460A53A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6E7C2C-783E-4F33-B256-D399902C70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F247D8-725E-4775-994C-5A1121E31B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563EA1-A93E-4465-A834-74ED54CAE47C}"/>
              </a:ext>
            </a:extLst>
          </p:cNvPr>
          <p:cNvSpPr>
            <a:spLocks noGrp="1"/>
          </p:cNvSpPr>
          <p:nvPr>
            <p:ph type="dt" sz="half" idx="10"/>
          </p:nvPr>
        </p:nvSpPr>
        <p:spPr/>
        <p:txBody>
          <a:bodyPr/>
          <a:lstStyle/>
          <a:p>
            <a:fld id="{ACDDC9D5-DFD7-459F-B341-A08A408D4666}" type="datetimeFigureOut">
              <a:rPr lang="en-US" smtClean="0"/>
              <a:t>3/30/2022</a:t>
            </a:fld>
            <a:endParaRPr lang="en-US"/>
          </a:p>
        </p:txBody>
      </p:sp>
      <p:sp>
        <p:nvSpPr>
          <p:cNvPr id="6" name="Footer Placeholder 5">
            <a:extLst>
              <a:ext uri="{FF2B5EF4-FFF2-40B4-BE49-F238E27FC236}">
                <a16:creationId xmlns:a16="http://schemas.microsoft.com/office/drawing/2014/main" id="{93F7825F-0669-47D3-9000-47D7F8BB85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9174D6-6600-48C2-9C3B-0360F66FF8D8}"/>
              </a:ext>
            </a:extLst>
          </p:cNvPr>
          <p:cNvSpPr>
            <a:spLocks noGrp="1"/>
          </p:cNvSpPr>
          <p:nvPr>
            <p:ph type="sldNum" sz="quarter" idx="12"/>
          </p:nvPr>
        </p:nvSpPr>
        <p:spPr/>
        <p:txBody>
          <a:bodyPr/>
          <a:lstStyle/>
          <a:p>
            <a:fld id="{EE72140F-5A12-4D0B-BF85-BBB4EAC20088}" type="slidenum">
              <a:rPr lang="en-US" smtClean="0"/>
              <a:t>‹#›</a:t>
            </a:fld>
            <a:endParaRPr lang="en-US"/>
          </a:p>
        </p:txBody>
      </p:sp>
    </p:spTree>
    <p:extLst>
      <p:ext uri="{BB962C8B-B14F-4D97-AF65-F5344CB8AC3E}">
        <p14:creationId xmlns:p14="http://schemas.microsoft.com/office/powerpoint/2010/main" val="4263397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7B5E2-9C1A-4F5D-93DD-7EE3CF9409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341345-7FC2-4774-BBFB-FA22042D3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292BDF-B8F3-44E2-A1B8-E180D85316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DC9D5-DFD7-459F-B341-A08A408D4666}" type="datetimeFigureOut">
              <a:rPr lang="en-US" smtClean="0"/>
              <a:t>3/30/2022</a:t>
            </a:fld>
            <a:endParaRPr lang="en-US"/>
          </a:p>
        </p:txBody>
      </p:sp>
      <p:sp>
        <p:nvSpPr>
          <p:cNvPr id="5" name="Footer Placeholder 4">
            <a:extLst>
              <a:ext uri="{FF2B5EF4-FFF2-40B4-BE49-F238E27FC236}">
                <a16:creationId xmlns:a16="http://schemas.microsoft.com/office/drawing/2014/main" id="{AA785C0D-34FF-48DC-82CD-DE0CBB3460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7AAB22-1D5A-42FE-B772-9CD8DB05DD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2140F-5A12-4D0B-BF85-BBB4EAC20088}" type="slidenum">
              <a:rPr lang="en-US" smtClean="0"/>
              <a:t>‹#›</a:t>
            </a:fld>
            <a:endParaRPr lang="en-US"/>
          </a:p>
        </p:txBody>
      </p:sp>
    </p:spTree>
    <p:extLst>
      <p:ext uri="{BB962C8B-B14F-4D97-AF65-F5344CB8AC3E}">
        <p14:creationId xmlns:p14="http://schemas.microsoft.com/office/powerpoint/2010/main" val="1869173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hazelcast.com/glossary/data-pipeli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phoenixnap.com/kb/hadoop-vs-spark"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hoenixnap.com/kb/hadoop-vs-spark"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crucial.com.au/blog/2013/05/27/types-of-cloud-comput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www.scnsoft.com/analytics/big-data/databases#top-big-data-databas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hazelcast.com/glossary/event-stream-processing/" TargetMode="External"/><Relationship Id="rId2" Type="http://schemas.openxmlformats.org/officeDocument/2006/relationships/hyperlink" Target="https://hazelcast.com/glossary/real-time-stream-processing/" TargetMode="External"/><Relationship Id="rId1" Type="http://schemas.openxmlformats.org/officeDocument/2006/relationships/slideLayout" Target="../slideLayouts/slideLayout2.xml"/><Relationship Id="rId4" Type="http://schemas.openxmlformats.org/officeDocument/2006/relationships/hyperlink" Target="https://hazelcast.com/glossary/streaming-etl/"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rd.springer.com/chapter/10.1007/978-3-319-21569-3_7"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medium.com/world-of-iot/93-understanding-the-basics-of-any-iot-data-pipeline-from-ingress-capture-to-processing-to-7538a5632478#:~:text=What%20is%20an%20IoT%20data,for%20further%20analysis%20and%20visualiza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Future Proofing Data Pipelines">
            <a:extLst>
              <a:ext uri="{FF2B5EF4-FFF2-40B4-BE49-F238E27FC236}">
                <a16:creationId xmlns:a16="http://schemas.microsoft.com/office/drawing/2014/main" id="{FC32C855-8303-455E-A787-42A140D6973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6200" y="0"/>
            <a:ext cx="12268200" cy="6859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5FF9D77-E31C-46A5-9852-6D8B11206E8C}"/>
              </a:ext>
            </a:extLst>
          </p:cNvPr>
          <p:cNvSpPr>
            <a:spLocks noGrp="1"/>
          </p:cNvSpPr>
          <p:nvPr>
            <p:ph type="ctrTitle"/>
          </p:nvPr>
        </p:nvSpPr>
        <p:spPr>
          <a:xfrm>
            <a:off x="1008184" y="1860916"/>
            <a:ext cx="9144000" cy="2387600"/>
          </a:xfrm>
        </p:spPr>
        <p:txBody>
          <a:bodyPr>
            <a:normAutofit fontScale="90000"/>
          </a:bodyPr>
          <a:lstStyle/>
          <a:p>
            <a:r>
              <a:rPr lang="en-US" sz="8800" b="1" dirty="0">
                <a:latin typeface="Aharoni" panose="02010803020104030203" pitchFamily="2" charset="-79"/>
                <a:cs typeface="Aharoni" panose="02010803020104030203" pitchFamily="2" charset="-79"/>
              </a:rPr>
              <a:t>Big Data Pipeline </a:t>
            </a:r>
          </a:p>
        </p:txBody>
      </p:sp>
      <p:sp>
        <p:nvSpPr>
          <p:cNvPr id="7" name="Subtitle 2">
            <a:extLst>
              <a:ext uri="{FF2B5EF4-FFF2-40B4-BE49-F238E27FC236}">
                <a16:creationId xmlns:a16="http://schemas.microsoft.com/office/drawing/2014/main" id="{B91A93AD-E511-44D6-ACAD-F4778334E738}"/>
              </a:ext>
            </a:extLst>
          </p:cNvPr>
          <p:cNvSpPr txBox="1">
            <a:spLocks/>
          </p:cNvSpPr>
          <p:nvPr/>
        </p:nvSpPr>
        <p:spPr>
          <a:xfrm>
            <a:off x="1593961" y="4056715"/>
            <a:ext cx="7988078" cy="59297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sz="1800" b="1" dirty="0">
                <a:latin typeface="Arial Black" panose="020B0A04020102020204" pitchFamily="34" charset="0"/>
              </a:rPr>
              <a:t>GGE 6505/GGE5405 Introduction to Big Data &amp; Data Science</a:t>
            </a:r>
          </a:p>
        </p:txBody>
      </p:sp>
    </p:spTree>
    <p:extLst>
      <p:ext uri="{BB962C8B-B14F-4D97-AF65-F5344CB8AC3E}">
        <p14:creationId xmlns:p14="http://schemas.microsoft.com/office/powerpoint/2010/main" val="4247553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1802-E3B0-4B2B-88D7-9FA34AF7E78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99C9198-E3A4-4C4A-B2BA-7B821A2D93E1}"/>
              </a:ext>
            </a:extLst>
          </p:cNvPr>
          <p:cNvSpPr>
            <a:spLocks noGrp="1"/>
          </p:cNvSpPr>
          <p:nvPr>
            <p:ph type="subTitle" idx="1"/>
          </p:nvPr>
        </p:nvSpPr>
        <p:spPr/>
        <p:txBody>
          <a:bodyPr/>
          <a:lstStyle/>
          <a:p>
            <a:endParaRPr lang="en-US"/>
          </a:p>
        </p:txBody>
      </p:sp>
      <p:pic>
        <p:nvPicPr>
          <p:cNvPr id="2050" name="Picture 2" descr="Big data architecture using open source technologies">
            <a:extLst>
              <a:ext uri="{FF2B5EF4-FFF2-40B4-BE49-F238E27FC236}">
                <a16:creationId xmlns:a16="http://schemas.microsoft.com/office/drawing/2014/main" id="{C4CD4D49-35F9-4B24-849C-A60FB3666A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7388"/>
            <a:ext cx="12192000" cy="548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584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338A2-27E6-45E2-A598-C5E6E2E11838}"/>
              </a:ext>
            </a:extLst>
          </p:cNvPr>
          <p:cNvSpPr>
            <a:spLocks noGrp="1"/>
          </p:cNvSpPr>
          <p:nvPr>
            <p:ph type="title"/>
          </p:nvPr>
        </p:nvSpPr>
        <p:spPr/>
        <p:txBody>
          <a:bodyPr/>
          <a:lstStyle/>
          <a:p>
            <a:r>
              <a:rPr lang="en-US" b="1" dirty="0">
                <a:solidFill>
                  <a:srgbClr val="C00000"/>
                </a:solidFill>
                <a:latin typeface="+mn-lt"/>
              </a:rPr>
              <a:t>Big Data Architecture </a:t>
            </a:r>
          </a:p>
        </p:txBody>
      </p:sp>
      <p:sp>
        <p:nvSpPr>
          <p:cNvPr id="3" name="Content Placeholder 2">
            <a:extLst>
              <a:ext uri="{FF2B5EF4-FFF2-40B4-BE49-F238E27FC236}">
                <a16:creationId xmlns:a16="http://schemas.microsoft.com/office/drawing/2014/main" id="{7EE4108E-E443-4E81-8A42-3E6EFCF9F921}"/>
              </a:ext>
            </a:extLst>
          </p:cNvPr>
          <p:cNvSpPr>
            <a:spLocks noGrp="1"/>
          </p:cNvSpPr>
          <p:nvPr>
            <p:ph idx="1"/>
          </p:nvPr>
        </p:nvSpPr>
        <p:spPr/>
        <p:txBody>
          <a:bodyPr>
            <a:normAutofit/>
          </a:bodyPr>
          <a:lstStyle/>
          <a:p>
            <a:pPr marL="0" indent="0">
              <a:buNone/>
            </a:pPr>
            <a:r>
              <a:rPr lang="en-US" dirty="0">
                <a:solidFill>
                  <a:srgbClr val="000000"/>
                </a:solidFill>
                <a:latin typeface="Roboto" panose="02000000000000000000" pitchFamily="2" charset="0"/>
              </a:rPr>
              <a:t>Data pipelines may be architected in several different ways. </a:t>
            </a:r>
          </a:p>
          <a:p>
            <a:pPr lvl="1">
              <a:lnSpc>
                <a:spcPct val="150000"/>
              </a:lnSpc>
            </a:pPr>
            <a:r>
              <a:rPr lang="en-US" sz="2800" dirty="0">
                <a:solidFill>
                  <a:srgbClr val="000000"/>
                </a:solidFill>
                <a:latin typeface="Roboto" panose="02000000000000000000" pitchFamily="2" charset="0"/>
              </a:rPr>
              <a:t>Batch-based data pipeline</a:t>
            </a:r>
          </a:p>
          <a:p>
            <a:pPr lvl="1"/>
            <a:r>
              <a:rPr lang="en-US" sz="2800" dirty="0">
                <a:solidFill>
                  <a:srgbClr val="000000"/>
                </a:solidFill>
                <a:latin typeface="Roboto" panose="02000000000000000000" pitchFamily="2" charset="0"/>
              </a:rPr>
              <a:t>Streaming data pipeline</a:t>
            </a:r>
          </a:p>
          <a:p>
            <a:pPr lvl="1"/>
            <a:r>
              <a:rPr lang="en-US" sz="2800" dirty="0">
                <a:solidFill>
                  <a:srgbClr val="000000"/>
                </a:solidFill>
                <a:latin typeface="Roboto" panose="02000000000000000000" pitchFamily="2" charset="0"/>
              </a:rPr>
              <a:t>Lambda architecture</a:t>
            </a:r>
          </a:p>
          <a:p>
            <a:endParaRPr lang="en-US" dirty="0">
              <a:solidFill>
                <a:srgbClr val="000000"/>
              </a:solidFill>
              <a:latin typeface="Roboto" panose="02000000000000000000" pitchFamily="2" charset="0"/>
            </a:endParaRPr>
          </a:p>
          <a:p>
            <a:endParaRPr lang="en-US" dirty="0">
              <a:solidFill>
                <a:srgbClr val="000000"/>
              </a:solidFill>
              <a:latin typeface="Roboto" panose="02000000000000000000" pitchFamily="2" charset="0"/>
            </a:endParaRPr>
          </a:p>
          <a:p>
            <a:r>
              <a:rPr lang="en-US" dirty="0">
                <a:hlinkClick r:id="rId3"/>
              </a:rPr>
              <a:t>What Is A Data Pipeline? Considerations &amp; Examples - </a:t>
            </a:r>
            <a:r>
              <a:rPr lang="en-US" dirty="0" err="1">
                <a:hlinkClick r:id="rId3"/>
              </a:rPr>
              <a:t>Hazelcast</a:t>
            </a:r>
            <a:endParaRPr lang="en-US" dirty="0">
              <a:solidFill>
                <a:srgbClr val="000000"/>
              </a:solidFill>
              <a:latin typeface="Roboto" panose="02000000000000000000" pitchFamily="2" charset="0"/>
            </a:endParaRPr>
          </a:p>
          <a:p>
            <a:endParaRPr lang="en-US" dirty="0"/>
          </a:p>
        </p:txBody>
      </p:sp>
    </p:spTree>
    <p:extLst>
      <p:ext uri="{BB962C8B-B14F-4D97-AF65-F5344CB8AC3E}">
        <p14:creationId xmlns:p14="http://schemas.microsoft.com/office/powerpoint/2010/main" val="326107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B7EB8-02D9-4FD5-A882-5163E3A00754}"/>
              </a:ext>
            </a:extLst>
          </p:cNvPr>
          <p:cNvSpPr>
            <a:spLocks noGrp="1"/>
          </p:cNvSpPr>
          <p:nvPr>
            <p:ph type="title"/>
          </p:nvPr>
        </p:nvSpPr>
        <p:spPr/>
        <p:txBody>
          <a:bodyPr/>
          <a:lstStyle/>
          <a:p>
            <a:r>
              <a:rPr lang="en-US" sz="4400" b="1" dirty="0">
                <a:solidFill>
                  <a:srgbClr val="C00000"/>
                </a:solidFill>
                <a:latin typeface="+mn-lt"/>
              </a:rPr>
              <a:t>Batch-based data Pipeline</a:t>
            </a:r>
            <a:endParaRPr lang="en-US" b="1" dirty="0">
              <a:solidFill>
                <a:srgbClr val="C00000"/>
              </a:solidFill>
              <a:latin typeface="+mn-lt"/>
            </a:endParaRPr>
          </a:p>
        </p:txBody>
      </p:sp>
      <p:sp>
        <p:nvSpPr>
          <p:cNvPr id="3" name="Content Placeholder 2">
            <a:extLst>
              <a:ext uri="{FF2B5EF4-FFF2-40B4-BE49-F238E27FC236}">
                <a16:creationId xmlns:a16="http://schemas.microsoft.com/office/drawing/2014/main" id="{6507BDF7-4259-49CE-8C61-825337A1AEF0}"/>
              </a:ext>
            </a:extLst>
          </p:cNvPr>
          <p:cNvSpPr>
            <a:spLocks noGrp="1"/>
          </p:cNvSpPr>
          <p:nvPr>
            <p:ph idx="1"/>
          </p:nvPr>
        </p:nvSpPr>
        <p:spPr/>
        <p:txBody>
          <a:bodyPr>
            <a:normAutofit/>
          </a:bodyPr>
          <a:lstStyle/>
          <a:p>
            <a:pPr algn="just"/>
            <a:r>
              <a:rPr lang="en-US" sz="2400" dirty="0">
                <a:solidFill>
                  <a:srgbClr val="071109"/>
                </a:solidFill>
              </a:rPr>
              <a:t>Batch data pipelines are executed manually or recurringly. In each run, they extract all data from the data source, apply operations to the data, and publish the processed data to the data sink. They are done once all data have been processed.</a:t>
            </a:r>
          </a:p>
          <a:p>
            <a:pPr algn="just"/>
            <a:r>
              <a:rPr lang="en-US" sz="2400" dirty="0">
                <a:solidFill>
                  <a:srgbClr val="071109"/>
                </a:solidFill>
              </a:rPr>
              <a:t>Typically batch data pipelines do not maintain knowledge about data changes.</a:t>
            </a:r>
          </a:p>
        </p:txBody>
      </p:sp>
      <p:pic>
        <p:nvPicPr>
          <p:cNvPr id="11266" name="Picture 2" descr="Data Pipeline Example">
            <a:extLst>
              <a:ext uri="{FF2B5EF4-FFF2-40B4-BE49-F238E27FC236}">
                <a16:creationId xmlns:a16="http://schemas.microsoft.com/office/drawing/2014/main" id="{7ED1EEFC-ACA2-4D11-A806-A3DF8DFC1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357827"/>
            <a:ext cx="5345723" cy="95407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atch processing - Azure Architecture Center | Microsoft Docs">
            <a:extLst>
              <a:ext uri="{FF2B5EF4-FFF2-40B4-BE49-F238E27FC236}">
                <a16:creationId xmlns:a16="http://schemas.microsoft.com/office/drawing/2014/main" id="{A12B270E-23D0-4036-8455-4E9301014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426" y="4054294"/>
            <a:ext cx="6496515" cy="260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24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EB71A-6428-4E23-A783-E046024D35E9}"/>
              </a:ext>
            </a:extLst>
          </p:cNvPr>
          <p:cNvSpPr>
            <a:spLocks noGrp="1"/>
          </p:cNvSpPr>
          <p:nvPr>
            <p:ph type="title"/>
          </p:nvPr>
        </p:nvSpPr>
        <p:spPr>
          <a:xfrm>
            <a:off x="838200" y="84865"/>
            <a:ext cx="10515600" cy="1325563"/>
          </a:xfrm>
        </p:spPr>
        <p:txBody>
          <a:bodyPr/>
          <a:lstStyle/>
          <a:p>
            <a:r>
              <a:rPr lang="en-US" sz="4400" b="1" dirty="0">
                <a:solidFill>
                  <a:srgbClr val="C00000"/>
                </a:solidFill>
                <a:latin typeface="+mn-lt"/>
              </a:rPr>
              <a:t>Streaming Data Pipeline</a:t>
            </a:r>
            <a:endParaRPr lang="en-US" b="1" dirty="0">
              <a:solidFill>
                <a:srgbClr val="C00000"/>
              </a:solidFill>
              <a:latin typeface="+mn-lt"/>
            </a:endParaRPr>
          </a:p>
        </p:txBody>
      </p:sp>
      <p:sp>
        <p:nvSpPr>
          <p:cNvPr id="3" name="Content Placeholder 2">
            <a:extLst>
              <a:ext uri="{FF2B5EF4-FFF2-40B4-BE49-F238E27FC236}">
                <a16:creationId xmlns:a16="http://schemas.microsoft.com/office/drawing/2014/main" id="{BE2BA0BA-B4DD-48E0-A567-9FDAC48E56E3}"/>
              </a:ext>
            </a:extLst>
          </p:cNvPr>
          <p:cNvSpPr>
            <a:spLocks noGrp="1"/>
          </p:cNvSpPr>
          <p:nvPr>
            <p:ph idx="1"/>
          </p:nvPr>
        </p:nvSpPr>
        <p:spPr>
          <a:xfrm>
            <a:off x="381000" y="1394008"/>
            <a:ext cx="10515600" cy="4351338"/>
          </a:xfrm>
        </p:spPr>
        <p:txBody>
          <a:bodyPr>
            <a:normAutofit/>
          </a:bodyPr>
          <a:lstStyle/>
          <a:p>
            <a:pPr algn="just"/>
            <a:r>
              <a:rPr lang="en-US" sz="2400" dirty="0">
                <a:solidFill>
                  <a:srgbClr val="000000"/>
                </a:solidFill>
              </a:rPr>
              <a:t>Stream processing is the practice of taking action on a series of data at the time the data is created. </a:t>
            </a:r>
          </a:p>
          <a:p>
            <a:pPr algn="just"/>
            <a:r>
              <a:rPr lang="en-US" sz="2400" dirty="0">
                <a:solidFill>
                  <a:srgbClr val="000000"/>
                </a:solidFill>
              </a:rPr>
              <a:t>Stream processing often entails multiple tasks on the incoming series of data (the “data stream”), which can be performed serially, in parallel, or both. </a:t>
            </a:r>
          </a:p>
          <a:p>
            <a:pPr algn="just"/>
            <a:r>
              <a:rPr lang="en-US" sz="2400" dirty="0">
                <a:solidFill>
                  <a:srgbClr val="000000"/>
                </a:solidFill>
              </a:rPr>
              <a:t>This workflow is referred to as a stream processing pipeline. </a:t>
            </a:r>
          </a:p>
          <a:p>
            <a:pPr algn="just"/>
            <a:r>
              <a:rPr lang="en-US" sz="2400" dirty="0">
                <a:solidFill>
                  <a:srgbClr val="000000"/>
                </a:solidFill>
              </a:rPr>
              <a:t>Stream processing is most often applied to data that is generated as a series of events, such as data from IoT sensors</a:t>
            </a:r>
          </a:p>
        </p:txBody>
      </p:sp>
      <p:pic>
        <p:nvPicPr>
          <p:cNvPr id="10242" name="Picture 2" descr="What Is Stream Processing? A Layman's Overview - Hazelcast">
            <a:extLst>
              <a:ext uri="{FF2B5EF4-FFF2-40B4-BE49-F238E27FC236}">
                <a16:creationId xmlns:a16="http://schemas.microsoft.com/office/drawing/2014/main" id="{0777DFFA-77E3-4338-A654-E48C8BE40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17183"/>
            <a:ext cx="4724400" cy="229415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Time series data - Azure Architecture Center | Microsoft Docs">
            <a:extLst>
              <a:ext uri="{FF2B5EF4-FFF2-40B4-BE49-F238E27FC236}">
                <a16:creationId xmlns:a16="http://schemas.microsoft.com/office/drawing/2014/main" id="{2F6C1341-D21A-4F12-B8AF-671EEC027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0739" y="4151052"/>
            <a:ext cx="6331261" cy="2660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57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EDE4-33D9-44B0-8210-FCCEA70EEFE1}"/>
              </a:ext>
            </a:extLst>
          </p:cNvPr>
          <p:cNvSpPr>
            <a:spLocks noGrp="1"/>
          </p:cNvSpPr>
          <p:nvPr>
            <p:ph type="title"/>
          </p:nvPr>
        </p:nvSpPr>
        <p:spPr/>
        <p:txBody>
          <a:bodyPr/>
          <a:lstStyle/>
          <a:p>
            <a:r>
              <a:rPr lang="en-US" sz="4400" b="1" dirty="0">
                <a:solidFill>
                  <a:srgbClr val="C00000"/>
                </a:solidFill>
                <a:latin typeface="+mn-lt"/>
              </a:rPr>
              <a:t>Lambda Architecture</a:t>
            </a:r>
            <a:endParaRPr lang="en-US" b="1" dirty="0">
              <a:solidFill>
                <a:srgbClr val="C00000"/>
              </a:solidFill>
              <a:latin typeface="+mn-lt"/>
            </a:endParaRPr>
          </a:p>
        </p:txBody>
      </p:sp>
      <p:sp>
        <p:nvSpPr>
          <p:cNvPr id="3" name="Content Placeholder 2">
            <a:extLst>
              <a:ext uri="{FF2B5EF4-FFF2-40B4-BE49-F238E27FC236}">
                <a16:creationId xmlns:a16="http://schemas.microsoft.com/office/drawing/2014/main" id="{F35F09F8-846B-41E5-A8A2-3BAAFD6693C8}"/>
              </a:ext>
            </a:extLst>
          </p:cNvPr>
          <p:cNvSpPr>
            <a:spLocks noGrp="1"/>
          </p:cNvSpPr>
          <p:nvPr>
            <p:ph idx="1"/>
          </p:nvPr>
        </p:nvSpPr>
        <p:spPr>
          <a:xfrm>
            <a:off x="6294743" y="4938385"/>
            <a:ext cx="5638800" cy="1919615"/>
          </a:xfrm>
        </p:spPr>
        <p:txBody>
          <a:bodyPr>
            <a:normAutofit/>
          </a:bodyPr>
          <a:lstStyle/>
          <a:p>
            <a:pPr marL="0" indent="0" algn="just">
              <a:buNone/>
            </a:pPr>
            <a:endParaRPr lang="en-US" sz="2400" dirty="0"/>
          </a:p>
        </p:txBody>
      </p:sp>
      <p:pic>
        <p:nvPicPr>
          <p:cNvPr id="4" name="Picture 3">
            <a:extLst>
              <a:ext uri="{FF2B5EF4-FFF2-40B4-BE49-F238E27FC236}">
                <a16:creationId xmlns:a16="http://schemas.microsoft.com/office/drawing/2014/main" id="{607F0476-BFF1-423D-AB08-594ABC924183}"/>
              </a:ext>
            </a:extLst>
          </p:cNvPr>
          <p:cNvPicPr>
            <a:picLocks noChangeAspect="1"/>
          </p:cNvPicPr>
          <p:nvPr/>
        </p:nvPicPr>
        <p:blipFill>
          <a:blip r:embed="rId3"/>
          <a:stretch>
            <a:fillRect/>
          </a:stretch>
        </p:blipFill>
        <p:spPr>
          <a:xfrm>
            <a:off x="6113859" y="4669484"/>
            <a:ext cx="6155714" cy="2188516"/>
          </a:xfrm>
          <a:prstGeom prst="rect">
            <a:avLst/>
          </a:prstGeom>
        </p:spPr>
      </p:pic>
      <p:pic>
        <p:nvPicPr>
          <p:cNvPr id="7174" name="Picture 6" descr="Lambda Architecture - Spark &amp; Hadoop | Cazton">
            <a:extLst>
              <a:ext uri="{FF2B5EF4-FFF2-40B4-BE49-F238E27FC236}">
                <a16:creationId xmlns:a16="http://schemas.microsoft.com/office/drawing/2014/main" id="{A5B9441C-C59C-4C9F-A92C-9CD1683A2F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39" r="1918" b="3845"/>
          <a:stretch/>
        </p:blipFill>
        <p:spPr bwMode="auto">
          <a:xfrm>
            <a:off x="152400" y="3862319"/>
            <a:ext cx="5489790" cy="29956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42C79F9-AFCC-41D3-AE1C-C63E2012F09F}"/>
              </a:ext>
            </a:extLst>
          </p:cNvPr>
          <p:cNvSpPr txBox="1"/>
          <p:nvPr/>
        </p:nvSpPr>
        <p:spPr>
          <a:xfrm>
            <a:off x="325178" y="1563992"/>
            <a:ext cx="11541643" cy="2677656"/>
          </a:xfrm>
          <a:prstGeom prst="rect">
            <a:avLst/>
          </a:prstGeom>
          <a:noFill/>
        </p:spPr>
        <p:txBody>
          <a:bodyPr wrap="square">
            <a:spAutoFit/>
          </a:bodyPr>
          <a:lstStyle/>
          <a:p>
            <a:pPr algn="just"/>
            <a:r>
              <a:rPr lang="en-US" sz="2400" b="0" i="0" dirty="0">
                <a:solidFill>
                  <a:srgbClr val="121416"/>
                </a:solidFill>
                <a:effectLst/>
              </a:rPr>
              <a:t>This approach attempts to balance latency, throughput, and fault-tolerance by using batch processing to provide comprehensive and accurate views of batch data while simultaneously using real-time stream processing to provide views of online data.</a:t>
            </a:r>
          </a:p>
          <a:p>
            <a:pPr algn="just"/>
            <a:endParaRPr lang="en-US" sz="2400" b="0" i="0" dirty="0">
              <a:solidFill>
                <a:srgbClr val="121416"/>
              </a:solidFill>
              <a:effectLst/>
            </a:endParaRPr>
          </a:p>
          <a:p>
            <a:pPr algn="just"/>
            <a:r>
              <a:rPr lang="en-US" sz="2400" i="0" dirty="0">
                <a:solidFill>
                  <a:srgbClr val="202124"/>
                </a:solidFill>
                <a:effectLst/>
              </a:rPr>
              <a:t>Lambda architecture is a way of processing that provides access to batch-processing and stream-processing methods with a hybrid approach. </a:t>
            </a:r>
            <a:endParaRPr lang="en-US" sz="2400" dirty="0"/>
          </a:p>
          <a:p>
            <a:pPr algn="just"/>
            <a:endParaRPr lang="en-US" sz="2400" dirty="0"/>
          </a:p>
        </p:txBody>
      </p:sp>
    </p:spTree>
    <p:extLst>
      <p:ext uri="{BB962C8B-B14F-4D97-AF65-F5344CB8AC3E}">
        <p14:creationId xmlns:p14="http://schemas.microsoft.com/office/powerpoint/2010/main" val="349548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3DB87-2BFC-44D5-9A5F-D2B1153F47B6}"/>
              </a:ext>
            </a:extLst>
          </p:cNvPr>
          <p:cNvSpPr>
            <a:spLocks noGrp="1"/>
          </p:cNvSpPr>
          <p:nvPr>
            <p:ph type="title"/>
          </p:nvPr>
        </p:nvSpPr>
        <p:spPr/>
        <p:txBody>
          <a:bodyPr/>
          <a:lstStyle/>
          <a:p>
            <a:r>
              <a:rPr lang="en-US" b="1" dirty="0">
                <a:solidFill>
                  <a:srgbClr val="C00000"/>
                </a:solidFill>
                <a:latin typeface="+mn-lt"/>
              </a:rPr>
              <a:t>Top Big Data challenges</a:t>
            </a:r>
          </a:p>
        </p:txBody>
      </p:sp>
      <p:sp>
        <p:nvSpPr>
          <p:cNvPr id="3" name="Content Placeholder 2">
            <a:extLst>
              <a:ext uri="{FF2B5EF4-FFF2-40B4-BE49-F238E27FC236}">
                <a16:creationId xmlns:a16="http://schemas.microsoft.com/office/drawing/2014/main" id="{ACD5F275-E030-4F7B-987F-E5AE4A4B1764}"/>
              </a:ext>
            </a:extLst>
          </p:cNvPr>
          <p:cNvSpPr>
            <a:spLocks noGrp="1"/>
          </p:cNvSpPr>
          <p:nvPr>
            <p:ph idx="1"/>
          </p:nvPr>
        </p:nvSpPr>
        <p:spPr/>
        <p:txBody>
          <a:bodyPr/>
          <a:lstStyle/>
          <a:p>
            <a:pPr algn="just"/>
            <a:r>
              <a:rPr lang="en-US" dirty="0">
                <a:solidFill>
                  <a:srgbClr val="000000"/>
                </a:solidFill>
                <a:latin typeface="inter-regular"/>
              </a:rPr>
              <a:t>Big Data Storage</a:t>
            </a:r>
          </a:p>
          <a:p>
            <a:pPr algn="just"/>
            <a:r>
              <a:rPr lang="en-US" dirty="0">
                <a:solidFill>
                  <a:srgbClr val="000000"/>
                </a:solidFill>
                <a:latin typeface="inter-regular"/>
              </a:rPr>
              <a:t>Big Data Processing</a:t>
            </a:r>
          </a:p>
          <a:p>
            <a:pPr algn="just"/>
            <a:endParaRPr lang="en-US" dirty="0">
              <a:solidFill>
                <a:srgbClr val="000000"/>
              </a:solidFill>
              <a:latin typeface="inter-regular"/>
            </a:endParaRPr>
          </a:p>
          <a:p>
            <a:pPr algn="just"/>
            <a:endParaRPr lang="en-US" dirty="0">
              <a:solidFill>
                <a:srgbClr val="000000"/>
              </a:solidFill>
              <a:latin typeface="inter-regular"/>
            </a:endParaRPr>
          </a:p>
          <a:p>
            <a:endParaRPr lang="en-US" dirty="0"/>
          </a:p>
          <a:p>
            <a:pPr marL="0" indent="0" algn="ctr">
              <a:buNone/>
            </a:pPr>
            <a:r>
              <a:rPr lang="en-US" b="1" dirty="0"/>
              <a:t>“How to process big data with reasonable cost and time?”</a:t>
            </a:r>
            <a:endParaRPr lang="en-US" dirty="0"/>
          </a:p>
          <a:p>
            <a:pPr algn="just"/>
            <a:endParaRPr lang="en-US" dirty="0">
              <a:solidFill>
                <a:srgbClr val="000000"/>
              </a:solidFill>
              <a:latin typeface="inter-regular"/>
            </a:endParaRPr>
          </a:p>
          <a:p>
            <a:endParaRPr lang="en-US" dirty="0"/>
          </a:p>
        </p:txBody>
      </p:sp>
    </p:spTree>
    <p:extLst>
      <p:ext uri="{BB962C8B-B14F-4D97-AF65-F5344CB8AC3E}">
        <p14:creationId xmlns:p14="http://schemas.microsoft.com/office/powerpoint/2010/main" val="1641351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BCD7-1706-4164-ADE4-1EB576456E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917A191-0DE7-42AF-B31F-A7F523CBDF5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0423991-4366-44B4-9AAA-27FF2510D9C0}"/>
              </a:ext>
            </a:extLst>
          </p:cNvPr>
          <p:cNvPicPr>
            <a:picLocks noChangeAspect="1"/>
          </p:cNvPicPr>
          <p:nvPr/>
        </p:nvPicPr>
        <p:blipFill>
          <a:blip r:embed="rId3"/>
          <a:stretch>
            <a:fillRect/>
          </a:stretch>
        </p:blipFill>
        <p:spPr>
          <a:xfrm>
            <a:off x="390453" y="0"/>
            <a:ext cx="11411093" cy="6858000"/>
          </a:xfrm>
          <a:prstGeom prst="rect">
            <a:avLst/>
          </a:prstGeom>
        </p:spPr>
      </p:pic>
    </p:spTree>
    <p:extLst>
      <p:ext uri="{BB962C8B-B14F-4D97-AF65-F5344CB8AC3E}">
        <p14:creationId xmlns:p14="http://schemas.microsoft.com/office/powerpoint/2010/main" val="3709897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9CAA-8C03-4EE0-99DA-22BCC0BACA92}"/>
              </a:ext>
            </a:extLst>
          </p:cNvPr>
          <p:cNvSpPr>
            <a:spLocks noGrp="1"/>
          </p:cNvSpPr>
          <p:nvPr>
            <p:ph type="title"/>
          </p:nvPr>
        </p:nvSpPr>
        <p:spPr/>
        <p:txBody>
          <a:bodyPr/>
          <a:lstStyle/>
          <a:p>
            <a:r>
              <a:rPr lang="en-US" b="1" dirty="0">
                <a:solidFill>
                  <a:srgbClr val="C00000"/>
                </a:solidFill>
                <a:latin typeface="+mn-lt"/>
              </a:rPr>
              <a:t>What is Hadoop?</a:t>
            </a:r>
          </a:p>
        </p:txBody>
      </p:sp>
      <p:sp>
        <p:nvSpPr>
          <p:cNvPr id="3" name="Content Placeholder 2">
            <a:extLst>
              <a:ext uri="{FF2B5EF4-FFF2-40B4-BE49-F238E27FC236}">
                <a16:creationId xmlns:a16="http://schemas.microsoft.com/office/drawing/2014/main" id="{3A239D5C-A2D3-4C7A-BCF3-45CE511CBD10}"/>
              </a:ext>
            </a:extLst>
          </p:cNvPr>
          <p:cNvSpPr>
            <a:spLocks noGrp="1"/>
          </p:cNvSpPr>
          <p:nvPr>
            <p:ph idx="1"/>
          </p:nvPr>
        </p:nvSpPr>
        <p:spPr>
          <a:xfrm>
            <a:off x="838200" y="1825625"/>
            <a:ext cx="5515708" cy="4351338"/>
          </a:xfrm>
        </p:spPr>
        <p:txBody>
          <a:bodyPr vert="horz" lIns="91440" tIns="45720" rIns="91440" bIns="45720" rtlCol="0" anchor="t">
            <a:normAutofit/>
          </a:bodyPr>
          <a:lstStyle/>
          <a:p>
            <a:pPr algn="just"/>
            <a:r>
              <a:rPr lang="en-US" sz="2400" dirty="0">
                <a:solidFill>
                  <a:srgbClr val="202124"/>
                </a:solidFill>
              </a:rPr>
              <a:t>Apache Hadoop is an open source framework that is used to efficiently store and process large datasets ranging in size from gigabytes to petabytes of data. Instead of using one large computer to store and process the data, Hadoop allows clustering multiple computers to analyze massive datasets in parallel more quickly(distributed computing).</a:t>
            </a:r>
          </a:p>
          <a:p>
            <a:r>
              <a:rPr lang="en-US" sz="2000" dirty="0">
                <a:solidFill>
                  <a:srgbClr val="202124"/>
                </a:solidFill>
              </a:rPr>
              <a:t>Structured and non-structured data</a:t>
            </a:r>
          </a:p>
          <a:p>
            <a:pPr algn="just"/>
            <a:endParaRPr lang="en-US" sz="2400" dirty="0"/>
          </a:p>
        </p:txBody>
      </p:sp>
      <p:pic>
        <p:nvPicPr>
          <p:cNvPr id="5" name="Picture 4">
            <a:extLst>
              <a:ext uri="{FF2B5EF4-FFF2-40B4-BE49-F238E27FC236}">
                <a16:creationId xmlns:a16="http://schemas.microsoft.com/office/drawing/2014/main" id="{EC27F616-2CCF-4C8B-963C-E2C327CEEF6E}"/>
              </a:ext>
            </a:extLst>
          </p:cNvPr>
          <p:cNvPicPr>
            <a:picLocks noChangeAspect="1"/>
          </p:cNvPicPr>
          <p:nvPr/>
        </p:nvPicPr>
        <p:blipFill>
          <a:blip r:embed="rId3"/>
          <a:stretch>
            <a:fillRect/>
          </a:stretch>
        </p:blipFill>
        <p:spPr>
          <a:xfrm>
            <a:off x="5227393" y="5279103"/>
            <a:ext cx="5425220" cy="1032797"/>
          </a:xfrm>
          <a:prstGeom prst="rect">
            <a:avLst/>
          </a:prstGeom>
        </p:spPr>
      </p:pic>
      <p:pic>
        <p:nvPicPr>
          <p:cNvPr id="7" name="Picture 6">
            <a:extLst>
              <a:ext uri="{FF2B5EF4-FFF2-40B4-BE49-F238E27FC236}">
                <a16:creationId xmlns:a16="http://schemas.microsoft.com/office/drawing/2014/main" id="{DD062B98-1C80-4922-A196-5EB6E52F4009}"/>
              </a:ext>
            </a:extLst>
          </p:cNvPr>
          <p:cNvPicPr>
            <a:picLocks noChangeAspect="1"/>
          </p:cNvPicPr>
          <p:nvPr/>
        </p:nvPicPr>
        <p:blipFill rotWithShape="1">
          <a:blip r:embed="rId4"/>
          <a:srcRect l="9360" t="30940" r="15640" b="23077"/>
          <a:stretch/>
        </p:blipFill>
        <p:spPr>
          <a:xfrm>
            <a:off x="6992815" y="2080846"/>
            <a:ext cx="4489938" cy="2064604"/>
          </a:xfrm>
          <a:prstGeom prst="rect">
            <a:avLst/>
          </a:prstGeom>
        </p:spPr>
      </p:pic>
      <p:sp>
        <p:nvSpPr>
          <p:cNvPr id="9" name="TextBox 8">
            <a:extLst>
              <a:ext uri="{FF2B5EF4-FFF2-40B4-BE49-F238E27FC236}">
                <a16:creationId xmlns:a16="http://schemas.microsoft.com/office/drawing/2014/main" id="{D4781977-BF41-4730-9189-0757D2F3230F}"/>
              </a:ext>
            </a:extLst>
          </p:cNvPr>
          <p:cNvSpPr txBox="1"/>
          <p:nvPr/>
        </p:nvSpPr>
        <p:spPr>
          <a:xfrm>
            <a:off x="7250723" y="1182856"/>
            <a:ext cx="4941277" cy="1015663"/>
          </a:xfrm>
          <a:prstGeom prst="rect">
            <a:avLst/>
          </a:prstGeom>
          <a:noFill/>
        </p:spPr>
        <p:txBody>
          <a:bodyPr wrap="square">
            <a:spAutoFit/>
          </a:bodyPr>
          <a:lstStyle/>
          <a:p>
            <a:pPr algn="l"/>
            <a:r>
              <a:rPr lang="en-US" sz="2000" dirty="0">
                <a:solidFill>
                  <a:srgbClr val="202124"/>
                </a:solidFill>
              </a:rPr>
              <a:t>Hadoop consists of four main modules:</a:t>
            </a:r>
          </a:p>
          <a:p>
            <a:br>
              <a:rPr lang="en-US" sz="2000" dirty="0">
                <a:solidFill>
                  <a:srgbClr val="202124"/>
                </a:solidFill>
              </a:rPr>
            </a:br>
            <a:endParaRPr lang="en-US" sz="2000" dirty="0">
              <a:solidFill>
                <a:srgbClr val="202124"/>
              </a:solidFill>
            </a:endParaRPr>
          </a:p>
        </p:txBody>
      </p:sp>
      <p:pic>
        <p:nvPicPr>
          <p:cNvPr id="13316" name="Picture 4" descr="Why the world's largest Hadoop installation may soon become the norm |  TechRepublic">
            <a:extLst>
              <a:ext uri="{FF2B5EF4-FFF2-40B4-BE49-F238E27FC236}">
                <a16:creationId xmlns:a16="http://schemas.microsoft.com/office/drawing/2014/main" id="{21136E28-FA95-4DBE-968E-18348AB0C4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6098" y="5043440"/>
            <a:ext cx="2024429" cy="1586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3393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solidFill>
                  <a:srgbClr val="C00000"/>
                </a:solidFill>
                <a:latin typeface="+mn-lt"/>
              </a:rPr>
              <a:t>Hadoop Distributed File System (HDFS)</a:t>
            </a:r>
            <a:endParaRPr lang="en-US" b="1" dirty="0">
              <a:solidFill>
                <a:srgbClr val="C00000"/>
              </a:solidFill>
              <a:latin typeface="+mn-lt"/>
            </a:endParaRPr>
          </a:p>
        </p:txBody>
      </p:sp>
      <p:sp>
        <p:nvSpPr>
          <p:cNvPr id="3" name="Content Placeholder 2"/>
          <p:cNvSpPr>
            <a:spLocks noGrp="1"/>
          </p:cNvSpPr>
          <p:nvPr>
            <p:ph idx="1"/>
          </p:nvPr>
        </p:nvSpPr>
        <p:spPr/>
        <p:txBody>
          <a:bodyPr>
            <a:normAutofit/>
          </a:bodyPr>
          <a:lstStyle/>
          <a:p>
            <a:r>
              <a:rPr lang="en-US" altLang="en-US" dirty="0"/>
              <a:t>Very Large Distributed File System</a:t>
            </a:r>
          </a:p>
          <a:p>
            <a:pPr lvl="1"/>
            <a:r>
              <a:rPr lang="en-US" altLang="en-US" dirty="0"/>
              <a:t>10K nodes, 100 million files, 10PB</a:t>
            </a:r>
          </a:p>
          <a:p>
            <a:r>
              <a:rPr lang="en-US" altLang="en-US" dirty="0"/>
              <a:t>Assumes Commodity Hardware</a:t>
            </a:r>
          </a:p>
          <a:p>
            <a:pPr lvl="1"/>
            <a:r>
              <a:rPr lang="en-US" altLang="en-US" dirty="0"/>
              <a:t>Files are replicated to handle hardware failure</a:t>
            </a:r>
          </a:p>
          <a:p>
            <a:pPr lvl="1"/>
            <a:r>
              <a:rPr lang="en-US" altLang="en-US" dirty="0"/>
              <a:t>Detect failures and recover from them</a:t>
            </a:r>
          </a:p>
          <a:p>
            <a:r>
              <a:rPr lang="en-US" altLang="en-US" dirty="0"/>
              <a:t>Optimized for Batch Processing</a:t>
            </a:r>
          </a:p>
          <a:p>
            <a:pPr lvl="1"/>
            <a:r>
              <a:rPr lang="en-US" altLang="en-US" dirty="0"/>
              <a:t>Data locations exposed so that computations can move to where data resides</a:t>
            </a:r>
          </a:p>
          <a:p>
            <a:pPr lvl="1"/>
            <a:r>
              <a:rPr lang="en-US" altLang="en-US" dirty="0"/>
              <a:t>Provides very high aggregate bandwidth</a:t>
            </a:r>
          </a:p>
          <a:p>
            <a:r>
              <a:rPr lang="en-US" sz="2400" dirty="0"/>
              <a:t>Integrate well with Hadoop MapReduce, allowing data to be read and computed upon locally when possible.</a:t>
            </a:r>
          </a:p>
          <a:p>
            <a:pPr lvl="1"/>
            <a:endParaRPr lang="en-US" dirty="0"/>
          </a:p>
        </p:txBody>
      </p:sp>
      <p:pic>
        <p:nvPicPr>
          <p:cNvPr id="4" name="Picture 3"/>
          <p:cNvPicPr>
            <a:picLocks noChangeAspect="1"/>
          </p:cNvPicPr>
          <p:nvPr/>
        </p:nvPicPr>
        <p:blipFill>
          <a:blip r:embed="rId3"/>
          <a:stretch>
            <a:fillRect/>
          </a:stretch>
        </p:blipFill>
        <p:spPr>
          <a:xfrm>
            <a:off x="7485408" y="1690688"/>
            <a:ext cx="4129943" cy="2575141"/>
          </a:xfrm>
          <a:prstGeom prst="rect">
            <a:avLst/>
          </a:prstGeom>
        </p:spPr>
      </p:pic>
      <p:pic>
        <p:nvPicPr>
          <p:cNvPr id="6" name="Picture 5"/>
          <p:cNvPicPr>
            <a:picLocks noChangeAspect="1"/>
          </p:cNvPicPr>
          <p:nvPr/>
        </p:nvPicPr>
        <p:blipFill>
          <a:blip r:embed="rId4"/>
          <a:stretch>
            <a:fillRect/>
          </a:stretch>
        </p:blipFill>
        <p:spPr>
          <a:xfrm>
            <a:off x="9710351" y="6007100"/>
            <a:ext cx="1905000" cy="485775"/>
          </a:xfrm>
          <a:prstGeom prst="rect">
            <a:avLst/>
          </a:prstGeom>
        </p:spPr>
      </p:pic>
    </p:spTree>
    <p:extLst>
      <p:ext uri="{BB962C8B-B14F-4D97-AF65-F5344CB8AC3E}">
        <p14:creationId xmlns:p14="http://schemas.microsoft.com/office/powerpoint/2010/main" val="3037855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7FC2-5587-41B1-B595-5F5BB93F2130}"/>
              </a:ext>
            </a:extLst>
          </p:cNvPr>
          <p:cNvSpPr>
            <a:spLocks noGrp="1"/>
          </p:cNvSpPr>
          <p:nvPr>
            <p:ph type="title"/>
          </p:nvPr>
        </p:nvSpPr>
        <p:spPr/>
        <p:txBody>
          <a:bodyPr/>
          <a:lstStyle/>
          <a:p>
            <a:r>
              <a:rPr lang="en-US" altLang="en-US" b="1" dirty="0">
                <a:solidFill>
                  <a:srgbClr val="C00000"/>
                </a:solidFill>
                <a:latin typeface="+mn-lt"/>
              </a:rPr>
              <a:t>Hadoop Distributed File System (HDFS)</a:t>
            </a:r>
            <a:endParaRPr lang="en-US" dirty="0"/>
          </a:p>
        </p:txBody>
      </p:sp>
      <p:sp>
        <p:nvSpPr>
          <p:cNvPr id="3" name="Content Placeholder 2">
            <a:extLst>
              <a:ext uri="{FF2B5EF4-FFF2-40B4-BE49-F238E27FC236}">
                <a16:creationId xmlns:a16="http://schemas.microsoft.com/office/drawing/2014/main" id="{EF91E150-9466-47A4-ABFC-7AA7FBBDBB97}"/>
              </a:ext>
            </a:extLst>
          </p:cNvPr>
          <p:cNvSpPr>
            <a:spLocks noGrp="1"/>
          </p:cNvSpPr>
          <p:nvPr>
            <p:ph idx="1"/>
          </p:nvPr>
        </p:nvSpPr>
        <p:spPr>
          <a:xfrm>
            <a:off x="838200" y="1825625"/>
            <a:ext cx="11060723" cy="4351338"/>
          </a:xfrm>
        </p:spPr>
        <p:txBody>
          <a:bodyPr>
            <a:normAutofit/>
          </a:bodyPr>
          <a:lstStyle/>
          <a:p>
            <a:pPr algn="just"/>
            <a:r>
              <a:rPr lang="en-US" sz="2400" dirty="0"/>
              <a:t>HDFS has two core components: </a:t>
            </a:r>
          </a:p>
          <a:p>
            <a:pPr lvl="1" algn="just"/>
            <a:r>
              <a:rPr lang="en-US" dirty="0"/>
              <a:t>Single </a:t>
            </a:r>
            <a:r>
              <a:rPr lang="en-US" sz="2000" dirty="0" err="1">
                <a:solidFill>
                  <a:srgbClr val="FF0000"/>
                </a:solidFill>
              </a:rPr>
              <a:t>NameNode</a:t>
            </a:r>
            <a:r>
              <a:rPr lang="en-US" dirty="0"/>
              <a:t> : is the heart of an HDFS filesystem,  it maintains and manages the file system metadata. </a:t>
            </a:r>
          </a:p>
          <a:p>
            <a:pPr lvl="1" algn="just"/>
            <a:r>
              <a:rPr lang="en-US" dirty="0"/>
              <a:t>	</a:t>
            </a:r>
            <a:r>
              <a:rPr lang="en-US" dirty="0" err="1"/>
              <a:t>E.g</a:t>
            </a:r>
            <a:r>
              <a:rPr lang="en-US" dirty="0"/>
              <a:t>; what blocks make up a file, and on which </a:t>
            </a:r>
            <a:r>
              <a:rPr lang="en-US" dirty="0" err="1"/>
              <a:t>datanodes</a:t>
            </a:r>
            <a:r>
              <a:rPr lang="en-US" dirty="0"/>
              <a:t> those blocks are stored.</a:t>
            </a:r>
          </a:p>
          <a:p>
            <a:pPr algn="just"/>
            <a:endParaRPr lang="en-US" dirty="0"/>
          </a:p>
          <a:p>
            <a:pPr lvl="1" algn="just"/>
            <a:endParaRPr lang="en-US" dirty="0"/>
          </a:p>
          <a:p>
            <a:pPr algn="just"/>
            <a:endParaRPr lang="en-US" dirty="0"/>
          </a:p>
        </p:txBody>
      </p:sp>
      <p:pic>
        <p:nvPicPr>
          <p:cNvPr id="4" name="Picture 3">
            <a:extLst>
              <a:ext uri="{FF2B5EF4-FFF2-40B4-BE49-F238E27FC236}">
                <a16:creationId xmlns:a16="http://schemas.microsoft.com/office/drawing/2014/main" id="{B2C1DCFA-7795-4A14-9944-D27A98247E61}"/>
              </a:ext>
            </a:extLst>
          </p:cNvPr>
          <p:cNvPicPr>
            <a:picLocks noChangeAspect="1"/>
          </p:cNvPicPr>
          <p:nvPr/>
        </p:nvPicPr>
        <p:blipFill>
          <a:blip r:embed="rId3"/>
          <a:stretch>
            <a:fillRect/>
          </a:stretch>
        </p:blipFill>
        <p:spPr>
          <a:xfrm>
            <a:off x="9740053" y="6007100"/>
            <a:ext cx="1905000" cy="485775"/>
          </a:xfrm>
          <a:prstGeom prst="rect">
            <a:avLst/>
          </a:prstGeom>
        </p:spPr>
      </p:pic>
      <p:pic>
        <p:nvPicPr>
          <p:cNvPr id="2050" name="Picture 2" descr="HDFS Architecture Guide">
            <a:extLst>
              <a:ext uri="{FF2B5EF4-FFF2-40B4-BE49-F238E27FC236}">
                <a16:creationId xmlns:a16="http://schemas.microsoft.com/office/drawing/2014/main" id="{C7807DC0-EFF4-4399-BEAC-4E9B3847D9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116"/>
          <a:stretch/>
        </p:blipFill>
        <p:spPr bwMode="auto">
          <a:xfrm>
            <a:off x="7793378" y="3882169"/>
            <a:ext cx="4398622" cy="26107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252C1A-02EA-4ACA-815B-1D39A30E3353}"/>
              </a:ext>
            </a:extLst>
          </p:cNvPr>
          <p:cNvSpPr txBox="1"/>
          <p:nvPr/>
        </p:nvSpPr>
        <p:spPr>
          <a:xfrm>
            <a:off x="1267789" y="3779504"/>
            <a:ext cx="6096000" cy="2246769"/>
          </a:xfrm>
          <a:prstGeom prst="rect">
            <a:avLst/>
          </a:prstGeom>
          <a:noFill/>
        </p:spPr>
        <p:txBody>
          <a:bodyPr wrap="square">
            <a:spAutoFit/>
          </a:bodyPr>
          <a:lstStyle/>
          <a:p>
            <a:pPr marL="342900" indent="-342900" algn="just">
              <a:buFont typeface="Arial" panose="020B0604020202020204" pitchFamily="34" charset="0"/>
              <a:buChar char="•"/>
            </a:pPr>
            <a:r>
              <a:rPr lang="en-US" sz="2000" dirty="0"/>
              <a:t>A number of </a:t>
            </a:r>
            <a:r>
              <a:rPr lang="en-US" dirty="0" err="1">
                <a:solidFill>
                  <a:srgbClr val="FF0000"/>
                </a:solidFill>
              </a:rPr>
              <a:t>DataNodes</a:t>
            </a:r>
            <a:r>
              <a:rPr lang="en-US" dirty="0">
                <a:solidFill>
                  <a:srgbClr val="FF0000"/>
                </a:solidFill>
              </a:rPr>
              <a:t>:</a:t>
            </a:r>
            <a:r>
              <a:rPr lang="en-US" sz="2000" dirty="0"/>
              <a:t> where HDFS stores the actual data. Serves read, write requests, performs block creation, deletion, and replication upon instruction from </a:t>
            </a:r>
            <a:r>
              <a:rPr lang="en-US" sz="2000" dirty="0" err="1"/>
              <a:t>Namenode</a:t>
            </a:r>
            <a:r>
              <a:rPr lang="en-US" sz="2000" dirty="0"/>
              <a:t>.</a:t>
            </a:r>
          </a:p>
          <a:p>
            <a:pPr algn="just"/>
            <a:endParaRPr lang="en-US" sz="2000" dirty="0"/>
          </a:p>
          <a:p>
            <a:pPr marL="342900" indent="-342900" algn="just">
              <a:buFont typeface="Arial" panose="020B0604020202020204" pitchFamily="34" charset="0"/>
              <a:buChar char="•"/>
            </a:pPr>
            <a:r>
              <a:rPr lang="en-US" sz="2000" dirty="0"/>
              <a:t>A file is split into one or more blocks and set of blocks are stored in </a:t>
            </a:r>
            <a:r>
              <a:rPr lang="en-US" sz="2000" dirty="0" err="1"/>
              <a:t>DataNodes</a:t>
            </a:r>
            <a:r>
              <a:rPr lang="en-US" sz="2000" dirty="0"/>
              <a:t>.</a:t>
            </a:r>
          </a:p>
        </p:txBody>
      </p:sp>
    </p:spTree>
    <p:extLst>
      <p:ext uri="{BB962C8B-B14F-4D97-AF65-F5344CB8AC3E}">
        <p14:creationId xmlns:p14="http://schemas.microsoft.com/office/powerpoint/2010/main" val="773265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12397-9116-435C-823D-6020B7B04822}"/>
              </a:ext>
            </a:extLst>
          </p:cNvPr>
          <p:cNvSpPr>
            <a:spLocks noGrp="1"/>
          </p:cNvSpPr>
          <p:nvPr>
            <p:ph type="title"/>
          </p:nvPr>
        </p:nvSpPr>
        <p:spPr/>
        <p:txBody>
          <a:bodyPr/>
          <a:lstStyle/>
          <a:p>
            <a:r>
              <a:rPr lang="en-US" b="1" dirty="0">
                <a:solidFill>
                  <a:srgbClr val="C00000"/>
                </a:solidFill>
                <a:latin typeface="+mn-lt"/>
              </a:rPr>
              <a:t>Big Data Concepts and Terminology</a:t>
            </a:r>
          </a:p>
        </p:txBody>
      </p:sp>
      <p:sp>
        <p:nvSpPr>
          <p:cNvPr id="3" name="Content Placeholder 2">
            <a:extLst>
              <a:ext uri="{FF2B5EF4-FFF2-40B4-BE49-F238E27FC236}">
                <a16:creationId xmlns:a16="http://schemas.microsoft.com/office/drawing/2014/main" id="{B798FA68-2A64-41F0-B80E-DD14006D29CB}"/>
              </a:ext>
            </a:extLst>
          </p:cNvPr>
          <p:cNvSpPr>
            <a:spLocks noGrp="1"/>
          </p:cNvSpPr>
          <p:nvPr>
            <p:ph idx="1"/>
          </p:nvPr>
        </p:nvSpPr>
        <p:spPr/>
        <p:txBody>
          <a:bodyPr/>
          <a:lstStyle/>
          <a:p>
            <a:r>
              <a:rPr lang="en-US" dirty="0"/>
              <a:t>Clustered computing</a:t>
            </a:r>
          </a:p>
          <a:p>
            <a:r>
              <a:rPr lang="en-US" dirty="0"/>
              <a:t>Distributed computing</a:t>
            </a:r>
          </a:p>
          <a:p>
            <a:r>
              <a:rPr lang="en-US" dirty="0"/>
              <a:t>Distributed file system</a:t>
            </a:r>
          </a:p>
          <a:p>
            <a:r>
              <a:rPr lang="en-US" dirty="0"/>
              <a:t>ETL</a:t>
            </a:r>
          </a:p>
          <a:p>
            <a:r>
              <a:rPr lang="en-US" dirty="0"/>
              <a:t>Data lake and data warehouse</a:t>
            </a:r>
          </a:p>
          <a:p>
            <a:endParaRPr lang="en-US" dirty="0"/>
          </a:p>
          <a:p>
            <a:endParaRPr lang="en-US" dirty="0"/>
          </a:p>
        </p:txBody>
      </p:sp>
    </p:spTree>
    <p:extLst>
      <p:ext uri="{BB962C8B-B14F-4D97-AF65-F5344CB8AC3E}">
        <p14:creationId xmlns:p14="http://schemas.microsoft.com/office/powerpoint/2010/main" val="2013550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9199-5372-4959-8518-2D42D190E1ED}"/>
              </a:ext>
            </a:extLst>
          </p:cNvPr>
          <p:cNvSpPr>
            <a:spLocks noGrp="1"/>
          </p:cNvSpPr>
          <p:nvPr>
            <p:ph type="title"/>
          </p:nvPr>
        </p:nvSpPr>
        <p:spPr/>
        <p:txBody>
          <a:bodyPr/>
          <a:lstStyle/>
          <a:p>
            <a:r>
              <a:rPr lang="en-US" altLang="en-US" b="1" dirty="0">
                <a:solidFill>
                  <a:srgbClr val="C00000"/>
                </a:solidFill>
                <a:latin typeface="+mn-lt"/>
              </a:rPr>
              <a:t>How HDFS stores files?</a:t>
            </a:r>
            <a:endParaRPr lang="en-US" dirty="0"/>
          </a:p>
        </p:txBody>
      </p:sp>
      <p:sp>
        <p:nvSpPr>
          <p:cNvPr id="3" name="Content Placeholder 2">
            <a:extLst>
              <a:ext uri="{FF2B5EF4-FFF2-40B4-BE49-F238E27FC236}">
                <a16:creationId xmlns:a16="http://schemas.microsoft.com/office/drawing/2014/main" id="{1C201F4A-824D-44F3-BCD0-58442865A759}"/>
              </a:ext>
            </a:extLst>
          </p:cNvPr>
          <p:cNvSpPr>
            <a:spLocks noGrp="1"/>
          </p:cNvSpPr>
          <p:nvPr>
            <p:ph idx="1"/>
          </p:nvPr>
        </p:nvSpPr>
        <p:spPr/>
        <p:txBody>
          <a:bodyPr/>
          <a:lstStyle/>
          <a:p>
            <a:r>
              <a:rPr lang="en-US" dirty="0"/>
              <a:t>Each file is stored as a sequence of blocks</a:t>
            </a:r>
          </a:p>
          <a:p>
            <a:pPr marL="914400" lvl="2" indent="0">
              <a:buNone/>
            </a:pPr>
            <a:r>
              <a:rPr lang="en-US" sz="2400" dirty="0"/>
              <a:t>Each block in the file except the last block are the same size.</a:t>
            </a:r>
          </a:p>
          <a:p>
            <a:pPr marL="914400" lvl="2" indent="0">
              <a:buNone/>
            </a:pPr>
            <a:endParaRPr lang="en-US" sz="2400" dirty="0"/>
          </a:p>
          <a:p>
            <a:pPr marL="228600" lvl="2">
              <a:spcBef>
                <a:spcPts val="1000"/>
              </a:spcBef>
            </a:pPr>
            <a:r>
              <a:rPr lang="en-US" sz="2800" dirty="0"/>
              <a:t>The blocks of a file are replicated for fault tolerance </a:t>
            </a:r>
          </a:p>
          <a:p>
            <a:pPr marL="914400" lvl="2" indent="0">
              <a:buNone/>
            </a:pPr>
            <a:endParaRPr lang="en-US" sz="2400" dirty="0"/>
          </a:p>
        </p:txBody>
      </p:sp>
      <p:pic>
        <p:nvPicPr>
          <p:cNvPr id="5" name="Picture 4">
            <a:extLst>
              <a:ext uri="{FF2B5EF4-FFF2-40B4-BE49-F238E27FC236}">
                <a16:creationId xmlns:a16="http://schemas.microsoft.com/office/drawing/2014/main" id="{8CC28482-72B1-4C90-82BB-B2BF60964DA2}"/>
              </a:ext>
            </a:extLst>
          </p:cNvPr>
          <p:cNvPicPr>
            <a:picLocks noChangeAspect="1"/>
          </p:cNvPicPr>
          <p:nvPr/>
        </p:nvPicPr>
        <p:blipFill rotWithShape="1">
          <a:blip r:embed="rId3"/>
          <a:srcRect l="12051" t="33217" r="10933"/>
          <a:stretch/>
        </p:blipFill>
        <p:spPr>
          <a:xfrm>
            <a:off x="3261601" y="3658455"/>
            <a:ext cx="5155567" cy="3176954"/>
          </a:xfrm>
          <a:prstGeom prst="rect">
            <a:avLst/>
          </a:prstGeom>
        </p:spPr>
      </p:pic>
    </p:spTree>
    <p:extLst>
      <p:ext uri="{BB962C8B-B14F-4D97-AF65-F5344CB8AC3E}">
        <p14:creationId xmlns:p14="http://schemas.microsoft.com/office/powerpoint/2010/main" val="2209753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422F-B0B1-4C19-9631-AC6B4515C115}"/>
              </a:ext>
            </a:extLst>
          </p:cNvPr>
          <p:cNvSpPr>
            <a:spLocks noGrp="1"/>
          </p:cNvSpPr>
          <p:nvPr>
            <p:ph type="title"/>
          </p:nvPr>
        </p:nvSpPr>
        <p:spPr/>
        <p:txBody>
          <a:bodyPr/>
          <a:lstStyle/>
          <a:p>
            <a:r>
              <a:rPr lang="en-US" b="1" dirty="0">
                <a:solidFill>
                  <a:srgbClr val="C00000"/>
                </a:solidFill>
                <a:latin typeface="+mn-lt"/>
              </a:rPr>
              <a:t>MapReduce</a:t>
            </a:r>
          </a:p>
        </p:txBody>
      </p:sp>
      <p:sp>
        <p:nvSpPr>
          <p:cNvPr id="3" name="Content Placeholder 2">
            <a:extLst>
              <a:ext uri="{FF2B5EF4-FFF2-40B4-BE49-F238E27FC236}">
                <a16:creationId xmlns:a16="http://schemas.microsoft.com/office/drawing/2014/main" id="{4A89D79C-BA8A-4ACF-B006-147879ED276B}"/>
              </a:ext>
            </a:extLst>
          </p:cNvPr>
          <p:cNvSpPr>
            <a:spLocks noGrp="1"/>
          </p:cNvSpPr>
          <p:nvPr>
            <p:ph idx="1"/>
          </p:nvPr>
        </p:nvSpPr>
        <p:spPr>
          <a:xfrm>
            <a:off x="838200" y="1582615"/>
            <a:ext cx="10515600" cy="3458308"/>
          </a:xfrm>
        </p:spPr>
        <p:txBody>
          <a:bodyPr>
            <a:normAutofit/>
          </a:bodyPr>
          <a:lstStyle/>
          <a:p>
            <a:r>
              <a:rPr lang="en-US" sz="2400" i="0" dirty="0">
                <a:effectLst/>
              </a:rPr>
              <a:t>MapReduce is a programming model or pattern within the </a:t>
            </a:r>
            <a:r>
              <a:rPr lang="en-US" sz="2400" dirty="0"/>
              <a:t>Hadoop</a:t>
            </a:r>
            <a:r>
              <a:rPr lang="en-US" sz="2400" i="0" dirty="0">
                <a:effectLst/>
              </a:rPr>
              <a:t> framework that is used to access big data stored in the Hadoop File System (HDFS). It is a core component, integral to the functioning of the Hadoop framework.</a:t>
            </a:r>
          </a:p>
          <a:p>
            <a:pPr algn="l">
              <a:buFont typeface="Arial" panose="020B0604020202020204" pitchFamily="34" charset="0"/>
              <a:buChar char="•"/>
            </a:pPr>
            <a:r>
              <a:rPr lang="en-US" sz="2400" dirty="0"/>
              <a:t>The </a:t>
            </a:r>
            <a:r>
              <a:rPr lang="en-US" sz="2400" b="1" u="sng" dirty="0"/>
              <a:t>Map</a:t>
            </a:r>
            <a:r>
              <a:rPr lang="en-US" sz="2400" dirty="0"/>
              <a:t> function takes input from the disk as &lt;</a:t>
            </a:r>
            <a:r>
              <a:rPr lang="en-US" sz="2400" dirty="0" err="1"/>
              <a:t>key,value</a:t>
            </a:r>
            <a:r>
              <a:rPr lang="en-US" sz="2400" dirty="0"/>
              <a:t>&gt; pairs, processes them, and produces another set of intermediate &lt;</a:t>
            </a:r>
            <a:r>
              <a:rPr lang="en-US" sz="2400" dirty="0" err="1"/>
              <a:t>key,value</a:t>
            </a:r>
            <a:r>
              <a:rPr lang="en-US" sz="2400" dirty="0"/>
              <a:t>&gt; pairs as output.</a:t>
            </a:r>
          </a:p>
          <a:p>
            <a:pPr algn="l">
              <a:buFont typeface="Arial" panose="020B0604020202020204" pitchFamily="34" charset="0"/>
              <a:buChar char="•"/>
            </a:pPr>
            <a:r>
              <a:rPr lang="en-US" sz="2400" dirty="0"/>
              <a:t>The </a:t>
            </a:r>
            <a:r>
              <a:rPr lang="en-US" sz="2400" b="1" u="sng" dirty="0"/>
              <a:t>Reduce</a:t>
            </a:r>
            <a:r>
              <a:rPr lang="en-US" sz="2400" dirty="0"/>
              <a:t> function also takes inputs as &lt;</a:t>
            </a:r>
            <a:r>
              <a:rPr lang="en-US" sz="2400" dirty="0" err="1"/>
              <a:t>key,value</a:t>
            </a:r>
            <a:r>
              <a:rPr lang="en-US" sz="2400" dirty="0"/>
              <a:t>&gt; pairs, and produces &lt;</a:t>
            </a:r>
            <a:r>
              <a:rPr lang="en-US" sz="2400" dirty="0" err="1"/>
              <a:t>key,value</a:t>
            </a:r>
            <a:r>
              <a:rPr lang="en-US" sz="2400" dirty="0"/>
              <a:t>&gt; pairs as output.</a:t>
            </a:r>
          </a:p>
          <a:p>
            <a:endParaRPr lang="en-US" sz="2400" dirty="0"/>
          </a:p>
        </p:txBody>
      </p:sp>
      <p:pic>
        <p:nvPicPr>
          <p:cNvPr id="23556" name="Picture 4" descr="MapReduce Anatomy - MapReduce Tutorial - Edureka">
            <a:extLst>
              <a:ext uri="{FF2B5EF4-FFF2-40B4-BE49-F238E27FC236}">
                <a16:creationId xmlns:a16="http://schemas.microsoft.com/office/drawing/2014/main" id="{24B9D2D7-6303-46A6-BA64-287D3B0F15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277" y="4235417"/>
            <a:ext cx="7386639" cy="275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9438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4EF8-E172-4870-AD1F-3711BF142E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5A89C7-4748-4A30-A7D7-F60D47C86BE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A983BEB-5E7A-4C9C-A00F-565413EED8B4}"/>
              </a:ext>
            </a:extLst>
          </p:cNvPr>
          <p:cNvPicPr>
            <a:picLocks noChangeAspect="1"/>
          </p:cNvPicPr>
          <p:nvPr/>
        </p:nvPicPr>
        <p:blipFill>
          <a:blip r:embed="rId3"/>
          <a:stretch>
            <a:fillRect/>
          </a:stretch>
        </p:blipFill>
        <p:spPr>
          <a:xfrm>
            <a:off x="364649" y="0"/>
            <a:ext cx="10989151" cy="6858000"/>
          </a:xfrm>
          <a:prstGeom prst="rect">
            <a:avLst/>
          </a:prstGeom>
        </p:spPr>
      </p:pic>
    </p:spTree>
    <p:extLst>
      <p:ext uri="{BB962C8B-B14F-4D97-AF65-F5344CB8AC3E}">
        <p14:creationId xmlns:p14="http://schemas.microsoft.com/office/powerpoint/2010/main" val="2148965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2A8C-5E0F-47A3-943F-2EB2D5A653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0CFB5D-FD31-43F4-A62B-BC1B53A7D3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20979AA-99D5-4C74-9BBD-69D5453D1A99}"/>
              </a:ext>
            </a:extLst>
          </p:cNvPr>
          <p:cNvPicPr>
            <a:picLocks noChangeAspect="1"/>
          </p:cNvPicPr>
          <p:nvPr/>
        </p:nvPicPr>
        <p:blipFill>
          <a:blip r:embed="rId2"/>
          <a:stretch>
            <a:fillRect/>
          </a:stretch>
        </p:blipFill>
        <p:spPr>
          <a:xfrm>
            <a:off x="0" y="105992"/>
            <a:ext cx="12192000" cy="6646015"/>
          </a:xfrm>
          <a:prstGeom prst="rect">
            <a:avLst/>
          </a:prstGeom>
        </p:spPr>
      </p:pic>
    </p:spTree>
    <p:extLst>
      <p:ext uri="{BB962C8B-B14F-4D97-AF65-F5344CB8AC3E}">
        <p14:creationId xmlns:p14="http://schemas.microsoft.com/office/powerpoint/2010/main" val="3462111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7E44-DC4C-49DE-978C-4998503409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36A3D-CE26-40F1-A278-45561A7EDC4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1F8038-339E-4146-B136-7E96607EF8A9}"/>
              </a:ext>
            </a:extLst>
          </p:cNvPr>
          <p:cNvPicPr>
            <a:picLocks noChangeAspect="1"/>
          </p:cNvPicPr>
          <p:nvPr/>
        </p:nvPicPr>
        <p:blipFill>
          <a:blip r:embed="rId3"/>
          <a:stretch>
            <a:fillRect/>
          </a:stretch>
        </p:blipFill>
        <p:spPr>
          <a:xfrm>
            <a:off x="110761" y="0"/>
            <a:ext cx="11970478" cy="6858000"/>
          </a:xfrm>
          <a:prstGeom prst="rect">
            <a:avLst/>
          </a:prstGeom>
        </p:spPr>
      </p:pic>
    </p:spTree>
    <p:extLst>
      <p:ext uri="{BB962C8B-B14F-4D97-AF65-F5344CB8AC3E}">
        <p14:creationId xmlns:p14="http://schemas.microsoft.com/office/powerpoint/2010/main" val="1271076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5422F-B0B1-4C19-9631-AC6B4515C115}"/>
              </a:ext>
            </a:extLst>
          </p:cNvPr>
          <p:cNvSpPr>
            <a:spLocks noGrp="1"/>
          </p:cNvSpPr>
          <p:nvPr>
            <p:ph type="title"/>
          </p:nvPr>
        </p:nvSpPr>
        <p:spPr/>
        <p:txBody>
          <a:bodyPr/>
          <a:lstStyle/>
          <a:p>
            <a:r>
              <a:rPr lang="en-US" b="1" dirty="0">
                <a:solidFill>
                  <a:srgbClr val="C00000"/>
                </a:solidFill>
                <a:latin typeface="+mn-lt"/>
              </a:rPr>
              <a:t>YARN</a:t>
            </a:r>
          </a:p>
        </p:txBody>
      </p:sp>
      <p:sp>
        <p:nvSpPr>
          <p:cNvPr id="3" name="Content Placeholder 2">
            <a:extLst>
              <a:ext uri="{FF2B5EF4-FFF2-40B4-BE49-F238E27FC236}">
                <a16:creationId xmlns:a16="http://schemas.microsoft.com/office/drawing/2014/main" id="{4A89D79C-BA8A-4ACF-B006-147879ED276B}"/>
              </a:ext>
            </a:extLst>
          </p:cNvPr>
          <p:cNvSpPr>
            <a:spLocks noGrp="1"/>
          </p:cNvSpPr>
          <p:nvPr>
            <p:ph idx="1"/>
          </p:nvPr>
        </p:nvSpPr>
        <p:spPr/>
        <p:txBody>
          <a:bodyPr>
            <a:normAutofit/>
          </a:bodyPr>
          <a:lstStyle/>
          <a:p>
            <a:endParaRPr lang="en-US" sz="1600" dirty="0">
              <a:solidFill>
                <a:srgbClr val="000000"/>
              </a:solidFill>
              <a:latin typeface="Calibri" panose="020F0502020204030204" pitchFamily="34" charset="0"/>
            </a:endParaRPr>
          </a:p>
          <a:p>
            <a:r>
              <a:rPr lang="en-US" sz="2400" dirty="0">
                <a:solidFill>
                  <a:srgbClr val="000000"/>
                </a:solidFill>
                <a:latin typeface="Calibri" panose="020F0502020204030204" pitchFamily="34" charset="0"/>
              </a:rPr>
              <a:t>The fundamental idea of YARN is to split up the functionalities of resource management and job scheduling/monitoring into separate daemons. The idea is to have a global Resource Manager </a:t>
            </a:r>
          </a:p>
          <a:p>
            <a:endParaRPr lang="en-US" sz="2400" dirty="0">
              <a:solidFill>
                <a:srgbClr val="000000"/>
              </a:solidFill>
              <a:latin typeface="Calibri" panose="020F0502020204030204" pitchFamily="34" charset="0"/>
            </a:endParaRPr>
          </a:p>
          <a:p>
            <a:pPr lvl="1"/>
            <a:r>
              <a:rPr lang="en-US" dirty="0">
                <a:solidFill>
                  <a:schemeClr val="accent1"/>
                </a:solidFill>
                <a:latin typeface="Calibri" panose="020F0502020204030204" pitchFamily="34" charset="0"/>
              </a:rPr>
              <a:t>Resource Manager </a:t>
            </a:r>
            <a:r>
              <a:rPr lang="en-US" dirty="0">
                <a:solidFill>
                  <a:srgbClr val="000000"/>
                </a:solidFill>
                <a:latin typeface="Calibri" panose="020F0502020204030204" pitchFamily="34" charset="0"/>
              </a:rPr>
              <a:t>containers are allocations of physical resources</a:t>
            </a:r>
          </a:p>
          <a:p>
            <a:pPr lvl="1"/>
            <a:r>
              <a:rPr lang="en-US" dirty="0">
                <a:solidFill>
                  <a:schemeClr val="accent1"/>
                </a:solidFill>
                <a:latin typeface="Calibri" panose="020F0502020204030204" pitchFamily="34" charset="0"/>
              </a:rPr>
              <a:t>Application Manager</a:t>
            </a:r>
            <a:r>
              <a:rPr lang="en-US" dirty="0">
                <a:solidFill>
                  <a:srgbClr val="000000"/>
                </a:solidFill>
                <a:latin typeface="Calibri" panose="020F0502020204030204" pitchFamily="34" charset="0"/>
              </a:rPr>
              <a:t>: monitoring the application progress</a:t>
            </a:r>
          </a:p>
          <a:p>
            <a:pPr lvl="1"/>
            <a:r>
              <a:rPr lang="en-US" dirty="0">
                <a:solidFill>
                  <a:schemeClr val="accent1"/>
                </a:solidFill>
                <a:latin typeface="Calibri" panose="020F0502020204030204" pitchFamily="34" charset="0"/>
              </a:rPr>
              <a:t>Node Manager</a:t>
            </a:r>
            <a:r>
              <a:rPr lang="en-US" dirty="0">
                <a:solidFill>
                  <a:srgbClr val="000000"/>
                </a:solidFill>
                <a:latin typeface="Calibri" panose="020F0502020204030204" pitchFamily="34" charset="0"/>
              </a:rPr>
              <a:t>: takes care of individual nodes </a:t>
            </a:r>
          </a:p>
          <a:p>
            <a:pPr lvl="1"/>
            <a:r>
              <a:rPr lang="en-US" dirty="0">
                <a:solidFill>
                  <a:schemeClr val="accent1"/>
                </a:solidFill>
                <a:latin typeface="Calibri" panose="020F0502020204030204" pitchFamily="34" charset="0"/>
              </a:rPr>
              <a:t>Scheduler: </a:t>
            </a:r>
            <a:r>
              <a:rPr lang="en-US" b="0" i="0" dirty="0">
                <a:solidFill>
                  <a:srgbClr val="000000"/>
                </a:solidFill>
                <a:effectLst/>
                <a:latin typeface="proxima_novaregular"/>
              </a:rPr>
              <a:t>schedules the tasks. </a:t>
            </a:r>
            <a:endParaRPr lang="en-US" dirty="0">
              <a:solidFill>
                <a:schemeClr val="accent1"/>
              </a:solidFill>
              <a:latin typeface="Calibri" panose="020F0502020204030204" pitchFamily="34" charset="0"/>
            </a:endParaRPr>
          </a:p>
          <a:p>
            <a:endParaRPr lang="en-US" sz="2400" dirty="0"/>
          </a:p>
        </p:txBody>
      </p:sp>
    </p:spTree>
    <p:extLst>
      <p:ext uri="{BB962C8B-B14F-4D97-AF65-F5344CB8AC3E}">
        <p14:creationId xmlns:p14="http://schemas.microsoft.com/office/powerpoint/2010/main" val="45798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9C3D-4217-4489-9EA7-79655C67A317}"/>
              </a:ext>
            </a:extLst>
          </p:cNvPr>
          <p:cNvSpPr>
            <a:spLocks noGrp="1"/>
          </p:cNvSpPr>
          <p:nvPr>
            <p:ph type="title"/>
          </p:nvPr>
        </p:nvSpPr>
        <p:spPr/>
        <p:txBody>
          <a:bodyPr/>
          <a:lstStyle/>
          <a:p>
            <a:r>
              <a:rPr lang="en-US" b="1" dirty="0">
                <a:solidFill>
                  <a:srgbClr val="C00000"/>
                </a:solidFill>
                <a:latin typeface="+mn-lt"/>
              </a:rPr>
              <a:t>What is Spark?</a:t>
            </a:r>
          </a:p>
        </p:txBody>
      </p:sp>
      <p:sp>
        <p:nvSpPr>
          <p:cNvPr id="3" name="Content Placeholder 2">
            <a:extLst>
              <a:ext uri="{FF2B5EF4-FFF2-40B4-BE49-F238E27FC236}">
                <a16:creationId xmlns:a16="http://schemas.microsoft.com/office/drawing/2014/main" id="{C9A02DA5-6BFB-4516-92D1-DA6CCE4AA816}"/>
              </a:ext>
            </a:extLst>
          </p:cNvPr>
          <p:cNvSpPr>
            <a:spLocks noGrp="1"/>
          </p:cNvSpPr>
          <p:nvPr>
            <p:ph idx="1"/>
          </p:nvPr>
        </p:nvSpPr>
        <p:spPr/>
        <p:txBody>
          <a:bodyPr>
            <a:normAutofit lnSpcReduction="10000"/>
          </a:bodyPr>
          <a:lstStyle/>
          <a:p>
            <a:pPr algn="just"/>
            <a:r>
              <a:rPr lang="en-US" sz="2000" dirty="0"/>
              <a:t>Apache Spark is an open-source tool</a:t>
            </a:r>
          </a:p>
          <a:p>
            <a:pPr algn="just"/>
            <a:r>
              <a:rPr lang="en-US" sz="2000" dirty="0"/>
              <a:t> This framework can run in a standalone mode or on a cloud or cluster manager, and other platforms. </a:t>
            </a:r>
          </a:p>
          <a:p>
            <a:pPr algn="just"/>
            <a:r>
              <a:rPr lang="en-US" sz="2000" dirty="0"/>
              <a:t>It is designed for fast performance and uses RAM for caching and processing data.</a:t>
            </a:r>
          </a:p>
          <a:p>
            <a:pPr algn="just"/>
            <a:endParaRPr lang="en-US" sz="2000" dirty="0"/>
          </a:p>
          <a:p>
            <a:pPr algn="just"/>
            <a:r>
              <a:rPr lang="en-US" sz="2000" dirty="0"/>
              <a:t>The Spark engine was created to improve the efficiency of MapReduce and keep its benefits. Even though Spark does not have its file system, it can access data on many different storage solutions. The data structure that Spark uses is called Resilient Distributed Dataset, or RDD.</a:t>
            </a:r>
          </a:p>
          <a:p>
            <a:pPr algn="just"/>
            <a:endParaRPr lang="en-US" sz="2000" dirty="0"/>
          </a:p>
          <a:p>
            <a:pPr algn="just"/>
            <a:r>
              <a:rPr lang="en-US" altLang="en-US" sz="2000" dirty="0"/>
              <a:t>Can absorb live data streams from Kafka, Flume, </a:t>
            </a:r>
            <a:r>
              <a:rPr lang="en-US" altLang="en-US" sz="2000" dirty="0" err="1"/>
              <a:t>ZeroMQ</a:t>
            </a:r>
            <a:r>
              <a:rPr lang="en-US" altLang="en-US" sz="2000" dirty="0"/>
              <a:t>, etc.</a:t>
            </a:r>
          </a:p>
          <a:p>
            <a:pPr algn="just"/>
            <a:endParaRPr lang="en-US" altLang="en-US" sz="2000" dirty="0"/>
          </a:p>
          <a:p>
            <a:pPr algn="just"/>
            <a:r>
              <a:rPr lang="en-US" altLang="en-US" sz="2000" dirty="0"/>
              <a:t>Resilient Distributed datasets(RDD): i</a:t>
            </a:r>
            <a:r>
              <a:rPr lang="en-US" sz="2000" dirty="0"/>
              <a:t>s the fundamental data structure of Spark</a:t>
            </a:r>
            <a:endParaRPr lang="en-US" altLang="en-US" sz="2000" dirty="0"/>
          </a:p>
          <a:p>
            <a:pPr algn="just"/>
            <a:endParaRPr lang="en-US" sz="2000" dirty="0"/>
          </a:p>
        </p:txBody>
      </p:sp>
      <p:pic>
        <p:nvPicPr>
          <p:cNvPr id="3074" name="Picture 2" descr="Apache Spark - Wikipedia">
            <a:extLst>
              <a:ext uri="{FF2B5EF4-FFF2-40B4-BE49-F238E27FC236}">
                <a16:creationId xmlns:a16="http://schemas.microsoft.com/office/drawing/2014/main" id="{8B15BB13-9912-44C6-B8F0-FBFF7D8AF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594" y="13311"/>
            <a:ext cx="2977575" cy="154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0264-465C-4DE7-AF08-C1D461B8F7D8}"/>
              </a:ext>
            </a:extLst>
          </p:cNvPr>
          <p:cNvSpPr>
            <a:spLocks noGrp="1"/>
          </p:cNvSpPr>
          <p:nvPr>
            <p:ph type="title"/>
          </p:nvPr>
        </p:nvSpPr>
        <p:spPr/>
        <p:txBody>
          <a:bodyPr/>
          <a:lstStyle/>
          <a:p>
            <a:r>
              <a:rPr lang="en-US" b="1" dirty="0">
                <a:solidFill>
                  <a:srgbClr val="C00000"/>
                </a:solidFill>
                <a:latin typeface="+mn-lt"/>
              </a:rPr>
              <a:t>Apache Spark Ecosystem</a:t>
            </a:r>
          </a:p>
        </p:txBody>
      </p:sp>
      <p:sp>
        <p:nvSpPr>
          <p:cNvPr id="3" name="Content Placeholder 2">
            <a:extLst>
              <a:ext uri="{FF2B5EF4-FFF2-40B4-BE49-F238E27FC236}">
                <a16:creationId xmlns:a16="http://schemas.microsoft.com/office/drawing/2014/main" id="{6235D002-A845-4C35-A330-B905265CA3B4}"/>
              </a:ext>
            </a:extLst>
          </p:cNvPr>
          <p:cNvSpPr>
            <a:spLocks noGrp="1"/>
          </p:cNvSpPr>
          <p:nvPr>
            <p:ph idx="1"/>
          </p:nvPr>
        </p:nvSpPr>
        <p:spPr/>
        <p:txBody>
          <a:bodyPr/>
          <a:lstStyle/>
          <a:p>
            <a:pPr>
              <a:buFont typeface="+mj-lt"/>
              <a:buAutoNum type="arabicPeriod"/>
            </a:pPr>
            <a:r>
              <a:rPr lang="en-US" dirty="0">
                <a:solidFill>
                  <a:srgbClr val="444444"/>
                </a:solidFill>
                <a:latin typeface="unset"/>
              </a:rPr>
              <a:t>Spark Core</a:t>
            </a:r>
          </a:p>
          <a:p>
            <a:pPr>
              <a:buFont typeface="+mj-lt"/>
              <a:buAutoNum type="arabicPeriod"/>
            </a:pPr>
            <a:r>
              <a:rPr lang="en-US" dirty="0">
                <a:solidFill>
                  <a:srgbClr val="444444"/>
                </a:solidFill>
                <a:latin typeface="unset"/>
              </a:rPr>
              <a:t>Spark SQL</a:t>
            </a:r>
          </a:p>
          <a:p>
            <a:pPr>
              <a:buFont typeface="+mj-lt"/>
              <a:buAutoNum type="arabicPeriod"/>
            </a:pPr>
            <a:r>
              <a:rPr lang="en-US" dirty="0">
                <a:solidFill>
                  <a:srgbClr val="444444"/>
                </a:solidFill>
                <a:latin typeface="unset"/>
              </a:rPr>
              <a:t>Spark Streaming</a:t>
            </a:r>
          </a:p>
          <a:p>
            <a:pPr>
              <a:buFont typeface="+mj-lt"/>
              <a:buAutoNum type="arabicPeriod"/>
            </a:pPr>
            <a:r>
              <a:rPr lang="en-US" dirty="0" err="1">
                <a:solidFill>
                  <a:srgbClr val="444444"/>
                </a:solidFill>
                <a:latin typeface="unset"/>
              </a:rPr>
              <a:t>MLlib</a:t>
            </a:r>
            <a:r>
              <a:rPr lang="en-US" dirty="0">
                <a:solidFill>
                  <a:srgbClr val="444444"/>
                </a:solidFill>
                <a:latin typeface="unset"/>
              </a:rPr>
              <a:t>(Machine learning lib)</a:t>
            </a:r>
          </a:p>
          <a:p>
            <a:pPr>
              <a:buFont typeface="+mj-lt"/>
              <a:buAutoNum type="arabicPeriod"/>
            </a:pPr>
            <a:r>
              <a:rPr lang="en-US" dirty="0" err="1">
                <a:solidFill>
                  <a:srgbClr val="444444"/>
                </a:solidFill>
                <a:latin typeface="unset"/>
              </a:rPr>
              <a:t>GraphX</a:t>
            </a:r>
            <a:endParaRPr lang="en-US" dirty="0">
              <a:solidFill>
                <a:srgbClr val="444444"/>
              </a:solidFill>
              <a:latin typeface="unset"/>
            </a:endParaRPr>
          </a:p>
          <a:p>
            <a:endParaRPr lang="en-US" dirty="0"/>
          </a:p>
        </p:txBody>
      </p:sp>
      <p:pic>
        <p:nvPicPr>
          <p:cNvPr id="4" name="Picture 3">
            <a:extLst>
              <a:ext uri="{FF2B5EF4-FFF2-40B4-BE49-F238E27FC236}">
                <a16:creationId xmlns:a16="http://schemas.microsoft.com/office/drawing/2014/main" id="{812CACE3-1507-4110-AC18-C964B2E43C46}"/>
              </a:ext>
            </a:extLst>
          </p:cNvPr>
          <p:cNvPicPr>
            <a:picLocks noChangeAspect="1"/>
          </p:cNvPicPr>
          <p:nvPr/>
        </p:nvPicPr>
        <p:blipFill>
          <a:blip r:embed="rId3"/>
          <a:stretch>
            <a:fillRect/>
          </a:stretch>
        </p:blipFill>
        <p:spPr>
          <a:xfrm>
            <a:off x="5396646" y="2963232"/>
            <a:ext cx="6525724" cy="3213731"/>
          </a:xfrm>
          <a:prstGeom prst="rect">
            <a:avLst/>
          </a:prstGeom>
        </p:spPr>
      </p:pic>
      <p:pic>
        <p:nvPicPr>
          <p:cNvPr id="5" name="Picture 2" descr="Apache Spark - Wikipedia">
            <a:extLst>
              <a:ext uri="{FF2B5EF4-FFF2-40B4-BE49-F238E27FC236}">
                <a16:creationId xmlns:a16="http://schemas.microsoft.com/office/drawing/2014/main" id="{16C4063F-5386-42FB-9EAC-A444A1B784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8594" y="13311"/>
            <a:ext cx="2977575" cy="1545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62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06680C1-417B-4D70-9F57-18E9A6C30A40}"/>
              </a:ext>
            </a:extLst>
          </p:cNvPr>
          <p:cNvSpPr txBox="1"/>
          <p:nvPr/>
        </p:nvSpPr>
        <p:spPr>
          <a:xfrm>
            <a:off x="246183" y="1231440"/>
            <a:ext cx="11523785"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solidFill>
                  <a:schemeClr val="tx1"/>
                </a:solidFill>
              </a:rPr>
              <a:t>By accessing the data stored locally on HDFS, Hadoop boosts the overall performance. However, it is not a match for Spark’s in-memory processing.</a:t>
            </a:r>
          </a:p>
          <a:p>
            <a:pPr marL="285750" indent="-285750" algn="just">
              <a:buFont typeface="Arial" panose="020B0604020202020204" pitchFamily="34" charset="0"/>
              <a:buChar char="•"/>
            </a:pPr>
            <a:r>
              <a:rPr lang="en-US" sz="1600" dirty="0">
                <a:solidFill>
                  <a:schemeClr val="tx1"/>
                </a:solidFill>
              </a:rPr>
              <a:t>Spark appears to be 100x </a:t>
            </a:r>
            <a:r>
              <a:rPr lang="en-US" sz="1600" i="0" dirty="0">
                <a:solidFill>
                  <a:schemeClr val="tx1"/>
                </a:solidFill>
                <a:effectLst/>
              </a:rPr>
              <a:t>faster when using RAM for computing than Hadoop with MapReduce.</a:t>
            </a:r>
            <a:endParaRPr lang="en-US" sz="1600" dirty="0">
              <a:solidFill>
                <a:schemeClr val="tx1"/>
              </a:solidFill>
            </a:endParaRPr>
          </a:p>
        </p:txBody>
      </p:sp>
      <p:sp>
        <p:nvSpPr>
          <p:cNvPr id="11" name="TextBox 10">
            <a:extLst>
              <a:ext uri="{FF2B5EF4-FFF2-40B4-BE49-F238E27FC236}">
                <a16:creationId xmlns:a16="http://schemas.microsoft.com/office/drawing/2014/main" id="{86BF7E65-32A3-4F1E-AEF6-88C2F910FCC3}"/>
              </a:ext>
            </a:extLst>
          </p:cNvPr>
          <p:cNvSpPr txBox="1"/>
          <p:nvPr/>
        </p:nvSpPr>
        <p:spPr>
          <a:xfrm>
            <a:off x="246184" y="2418484"/>
            <a:ext cx="11523784" cy="10772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Both platforms are open-source and completely free.</a:t>
            </a:r>
          </a:p>
          <a:p>
            <a:pPr marL="285750" indent="-285750" algn="l">
              <a:buFont typeface="Arial" panose="020B0604020202020204" pitchFamily="34" charset="0"/>
              <a:buChar char="•"/>
            </a:pPr>
            <a:r>
              <a:rPr lang="en-US" sz="1600" dirty="0">
                <a:solidFill>
                  <a:schemeClr val="tx1"/>
                </a:solidFill>
              </a:rPr>
              <a:t>Since Hadoop relies on any type of disk storage for data processing, the cost of running it is relatively low.</a:t>
            </a:r>
          </a:p>
          <a:p>
            <a:pPr marL="285750" indent="-285750" algn="l">
              <a:buFont typeface="Arial" panose="020B0604020202020204" pitchFamily="34" charset="0"/>
              <a:buChar char="•"/>
            </a:pPr>
            <a:r>
              <a:rPr lang="en-US" sz="1600" dirty="0">
                <a:solidFill>
                  <a:schemeClr val="tx1"/>
                </a:solidFill>
              </a:rPr>
              <a:t>On the other hand, Spark depends on in-memory computations for real-time data processing. </a:t>
            </a:r>
          </a:p>
          <a:p>
            <a:pPr marL="285750" indent="-285750" algn="l">
              <a:buFont typeface="Arial" panose="020B0604020202020204" pitchFamily="34" charset="0"/>
              <a:buChar char="•"/>
            </a:pPr>
            <a:r>
              <a:rPr lang="en-US" sz="1600" dirty="0">
                <a:solidFill>
                  <a:schemeClr val="tx1"/>
                </a:solidFill>
              </a:rPr>
              <a:t>Hadoop infrastructure is more cost-effective. </a:t>
            </a:r>
          </a:p>
        </p:txBody>
      </p:sp>
      <p:sp>
        <p:nvSpPr>
          <p:cNvPr id="13" name="TextBox 12">
            <a:extLst>
              <a:ext uri="{FF2B5EF4-FFF2-40B4-BE49-F238E27FC236}">
                <a16:creationId xmlns:a16="http://schemas.microsoft.com/office/drawing/2014/main" id="{7FA7AD1B-1251-4976-BE1F-9E7C54180255}"/>
              </a:ext>
            </a:extLst>
          </p:cNvPr>
          <p:cNvSpPr txBox="1"/>
          <p:nvPr/>
        </p:nvSpPr>
        <p:spPr>
          <a:xfrm>
            <a:off x="7399420" y="6596390"/>
            <a:ext cx="6058671" cy="261610"/>
          </a:xfrm>
          <a:prstGeom prst="rect">
            <a:avLst/>
          </a:prstGeom>
          <a:noFill/>
        </p:spPr>
        <p:txBody>
          <a:bodyPr wrap="square">
            <a:spAutoFit/>
          </a:bodyPr>
          <a:lstStyle/>
          <a:p>
            <a:r>
              <a:rPr lang="en-US" sz="1100" dirty="0">
                <a:hlinkClick r:id="rId3"/>
              </a:rPr>
              <a:t>Hadoop vs Spark: Detailed Comparison of Big Data Frameworks (phoenixnap.com)</a:t>
            </a:r>
            <a:r>
              <a:rPr lang="en-US" sz="1100" dirty="0"/>
              <a:t>c</a:t>
            </a:r>
          </a:p>
        </p:txBody>
      </p:sp>
      <p:sp>
        <p:nvSpPr>
          <p:cNvPr id="14" name="TextBox 13">
            <a:extLst>
              <a:ext uri="{FF2B5EF4-FFF2-40B4-BE49-F238E27FC236}">
                <a16:creationId xmlns:a16="http://schemas.microsoft.com/office/drawing/2014/main" id="{F6D05D8E-C25E-4FCD-B205-190706CC9E15}"/>
              </a:ext>
            </a:extLst>
          </p:cNvPr>
          <p:cNvSpPr txBox="1"/>
          <p:nvPr/>
        </p:nvSpPr>
        <p:spPr>
          <a:xfrm>
            <a:off x="246182" y="3902931"/>
            <a:ext cx="11523784"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Hadoop is more suitable for batch processing. In contrast, Spark shines with real-time processing.</a:t>
            </a:r>
          </a:p>
          <a:p>
            <a:pPr marL="285750" indent="-285750">
              <a:buFont typeface="Arial" panose="020B0604020202020204" pitchFamily="34" charset="0"/>
              <a:buChar char="•"/>
            </a:pPr>
            <a:r>
              <a:rPr lang="en-US" sz="1600" dirty="0">
                <a:solidFill>
                  <a:schemeClr val="tx1"/>
                </a:solidFill>
              </a:rPr>
              <a:t>Hadoop’s goal is to store data on disks and then analyze it in parallel in batches across a distributed environment. </a:t>
            </a:r>
          </a:p>
          <a:p>
            <a:pPr marL="285750" indent="-285750">
              <a:buFont typeface="Arial" panose="020B0604020202020204" pitchFamily="34" charset="0"/>
              <a:buChar char="•"/>
            </a:pPr>
            <a:r>
              <a:rPr lang="en-US" sz="1600" dirty="0">
                <a:solidFill>
                  <a:schemeClr val="tx1"/>
                </a:solidFill>
              </a:rPr>
              <a:t>With the in-memory computations and high-level APIs, Spark effectively handles live streams of unstructured data. </a:t>
            </a:r>
          </a:p>
        </p:txBody>
      </p:sp>
      <p:sp>
        <p:nvSpPr>
          <p:cNvPr id="15" name="Title 1">
            <a:extLst>
              <a:ext uri="{FF2B5EF4-FFF2-40B4-BE49-F238E27FC236}">
                <a16:creationId xmlns:a16="http://schemas.microsoft.com/office/drawing/2014/main" id="{AEC87C16-372F-45AD-ACF6-1C5D7753EAF4}"/>
              </a:ext>
            </a:extLst>
          </p:cNvPr>
          <p:cNvSpPr>
            <a:spLocks noGrp="1"/>
          </p:cNvSpPr>
          <p:nvPr>
            <p:ph type="title"/>
          </p:nvPr>
        </p:nvSpPr>
        <p:spPr>
          <a:xfrm>
            <a:off x="4312626" y="171208"/>
            <a:ext cx="3566747" cy="370539"/>
          </a:xfrm>
        </p:spPr>
        <p:txBody>
          <a:bodyPr>
            <a:noAutofit/>
          </a:bodyPr>
          <a:lstStyle/>
          <a:p>
            <a:r>
              <a:rPr lang="en-US" sz="3600" b="1" dirty="0">
                <a:solidFill>
                  <a:srgbClr val="C00000"/>
                </a:solidFill>
                <a:latin typeface="+mn-lt"/>
              </a:rPr>
              <a:t>Hadoop vs. Spark</a:t>
            </a:r>
          </a:p>
        </p:txBody>
      </p:sp>
      <p:sp>
        <p:nvSpPr>
          <p:cNvPr id="16" name="Title 1">
            <a:extLst>
              <a:ext uri="{FF2B5EF4-FFF2-40B4-BE49-F238E27FC236}">
                <a16:creationId xmlns:a16="http://schemas.microsoft.com/office/drawing/2014/main" id="{268428F2-B159-4AC0-B955-18D56D23B28F}"/>
              </a:ext>
            </a:extLst>
          </p:cNvPr>
          <p:cNvSpPr txBox="1">
            <a:spLocks/>
          </p:cNvSpPr>
          <p:nvPr/>
        </p:nvSpPr>
        <p:spPr>
          <a:xfrm>
            <a:off x="246184" y="942445"/>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Performance</a:t>
            </a:r>
          </a:p>
        </p:txBody>
      </p:sp>
      <p:sp>
        <p:nvSpPr>
          <p:cNvPr id="17" name="Title 1">
            <a:extLst>
              <a:ext uri="{FF2B5EF4-FFF2-40B4-BE49-F238E27FC236}">
                <a16:creationId xmlns:a16="http://schemas.microsoft.com/office/drawing/2014/main" id="{8D40B2B5-BF69-4C7E-9CD5-3768879F33F8}"/>
              </a:ext>
            </a:extLst>
          </p:cNvPr>
          <p:cNvSpPr txBox="1">
            <a:spLocks/>
          </p:cNvSpPr>
          <p:nvPr/>
        </p:nvSpPr>
        <p:spPr>
          <a:xfrm>
            <a:off x="246183" y="2129321"/>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Cost</a:t>
            </a:r>
          </a:p>
        </p:txBody>
      </p:sp>
      <p:sp>
        <p:nvSpPr>
          <p:cNvPr id="18" name="Title 1">
            <a:extLst>
              <a:ext uri="{FF2B5EF4-FFF2-40B4-BE49-F238E27FC236}">
                <a16:creationId xmlns:a16="http://schemas.microsoft.com/office/drawing/2014/main" id="{5AFC17C9-CEA3-47A1-B7DA-D2BF1010A54E}"/>
              </a:ext>
            </a:extLst>
          </p:cNvPr>
          <p:cNvSpPr txBox="1">
            <a:spLocks/>
          </p:cNvSpPr>
          <p:nvPr/>
        </p:nvSpPr>
        <p:spPr>
          <a:xfrm>
            <a:off x="246182" y="3623041"/>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Data Processing    </a:t>
            </a:r>
          </a:p>
        </p:txBody>
      </p:sp>
      <p:sp>
        <p:nvSpPr>
          <p:cNvPr id="21" name="TextBox 20">
            <a:extLst>
              <a:ext uri="{FF2B5EF4-FFF2-40B4-BE49-F238E27FC236}">
                <a16:creationId xmlns:a16="http://schemas.microsoft.com/office/drawing/2014/main" id="{4D7ABE2A-8A4D-424A-8DDE-995902B63DB2}"/>
              </a:ext>
            </a:extLst>
          </p:cNvPr>
          <p:cNvSpPr txBox="1"/>
          <p:nvPr/>
        </p:nvSpPr>
        <p:spPr>
          <a:xfrm>
            <a:off x="246182" y="5239035"/>
            <a:ext cx="11523784" cy="10772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Hadoop uses HDFS to deal with big data.</a:t>
            </a:r>
          </a:p>
          <a:p>
            <a:pPr marL="285750" indent="-285750">
              <a:buFont typeface="Arial" panose="020B0604020202020204" pitchFamily="34" charset="0"/>
              <a:buChar char="•"/>
            </a:pPr>
            <a:r>
              <a:rPr lang="en-US" sz="1600" dirty="0">
                <a:solidFill>
                  <a:schemeClr val="tx1"/>
                </a:solidFill>
              </a:rPr>
              <a:t>Spark has to rely on HDFS when data is too large to handle.</a:t>
            </a:r>
          </a:p>
          <a:p>
            <a:pPr marL="285750" indent="-285750">
              <a:buFont typeface="Arial" panose="020B0604020202020204" pitchFamily="34" charset="0"/>
              <a:buChar char="•"/>
            </a:pPr>
            <a:r>
              <a:rPr lang="en-US" sz="1600" dirty="0">
                <a:solidFill>
                  <a:schemeClr val="tx1"/>
                </a:solidFill>
              </a:rPr>
              <a:t>8000 machines in a Spark environment with petabytes of data. When speaking of Hadoop clusters, they are well known to accommodate tens of thousands of machines and close to an exabyte of data.</a:t>
            </a:r>
          </a:p>
        </p:txBody>
      </p:sp>
      <p:sp>
        <p:nvSpPr>
          <p:cNvPr id="22" name="Title 1">
            <a:extLst>
              <a:ext uri="{FF2B5EF4-FFF2-40B4-BE49-F238E27FC236}">
                <a16:creationId xmlns:a16="http://schemas.microsoft.com/office/drawing/2014/main" id="{4CF301C0-E80A-440A-BD34-2D201954CDF6}"/>
              </a:ext>
            </a:extLst>
          </p:cNvPr>
          <p:cNvSpPr txBox="1">
            <a:spLocks/>
          </p:cNvSpPr>
          <p:nvPr/>
        </p:nvSpPr>
        <p:spPr>
          <a:xfrm>
            <a:off x="246182" y="4935699"/>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Scalability</a:t>
            </a:r>
          </a:p>
        </p:txBody>
      </p:sp>
    </p:spTree>
    <p:extLst>
      <p:ext uri="{BB962C8B-B14F-4D97-AF65-F5344CB8AC3E}">
        <p14:creationId xmlns:p14="http://schemas.microsoft.com/office/powerpoint/2010/main" val="1223192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5CC50D6A-4D9E-4B7A-AC5A-D47E5917ACA6}"/>
              </a:ext>
            </a:extLst>
          </p:cNvPr>
          <p:cNvSpPr txBox="1"/>
          <p:nvPr/>
        </p:nvSpPr>
        <p:spPr>
          <a:xfrm>
            <a:off x="246180" y="1123935"/>
            <a:ext cx="11523784" cy="86177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both provide a respectable level of handling failures.</a:t>
            </a:r>
          </a:p>
          <a:p>
            <a:pPr marL="285750" indent="-285750">
              <a:buFont typeface="Arial" panose="020B0604020202020204" pitchFamily="34" charset="0"/>
              <a:buChar char="•"/>
            </a:pPr>
            <a:r>
              <a:rPr lang="en-US" sz="1600" dirty="0">
                <a:solidFill>
                  <a:schemeClr val="tx1"/>
                </a:solidFill>
              </a:rPr>
              <a:t>Hadoop has fault tolerance as the basis of its operation.</a:t>
            </a:r>
          </a:p>
          <a:p>
            <a:pPr marL="285750" indent="-285750">
              <a:buFont typeface="Arial" panose="020B0604020202020204" pitchFamily="34" charset="0"/>
              <a:buChar char="•"/>
            </a:pPr>
            <a:r>
              <a:rPr lang="en-US" sz="1600" dirty="0">
                <a:solidFill>
                  <a:schemeClr val="tx1"/>
                </a:solidFill>
              </a:rPr>
              <a:t>Spark uses RDD blocks to achieve fault tolerance.</a:t>
            </a:r>
          </a:p>
        </p:txBody>
      </p:sp>
      <p:sp>
        <p:nvSpPr>
          <p:cNvPr id="10" name="TextBox 9">
            <a:extLst>
              <a:ext uri="{FF2B5EF4-FFF2-40B4-BE49-F238E27FC236}">
                <a16:creationId xmlns:a16="http://schemas.microsoft.com/office/drawing/2014/main" id="{006680C1-417B-4D70-9F57-18E9A6C30A40}"/>
              </a:ext>
            </a:extLst>
          </p:cNvPr>
          <p:cNvSpPr txBox="1"/>
          <p:nvPr/>
        </p:nvSpPr>
        <p:spPr>
          <a:xfrm>
            <a:off x="246183" y="2263065"/>
            <a:ext cx="11523785"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lgn="just">
              <a:buFont typeface="Arial" panose="020B0604020202020204" pitchFamily="34" charset="0"/>
              <a:buChar char="•"/>
            </a:pPr>
            <a:r>
              <a:rPr lang="en-US" sz="1600" dirty="0">
                <a:solidFill>
                  <a:schemeClr val="tx1"/>
                </a:solidFill>
              </a:rPr>
              <a:t>Hadoop is the clear winner. Hadoop works with multiple authentication and access control methods. </a:t>
            </a:r>
          </a:p>
          <a:p>
            <a:pPr marL="285750" indent="-285750" algn="just">
              <a:buFont typeface="Arial" panose="020B0604020202020204" pitchFamily="34" charset="0"/>
              <a:buChar char="•"/>
            </a:pPr>
            <a:r>
              <a:rPr lang="en-US" sz="1600" dirty="0">
                <a:solidFill>
                  <a:schemeClr val="tx1"/>
                </a:solidFill>
              </a:rPr>
              <a:t>You can improve the security of Spark by introducing authentication via shared secret or event logging.</a:t>
            </a:r>
          </a:p>
        </p:txBody>
      </p:sp>
      <p:sp>
        <p:nvSpPr>
          <p:cNvPr id="11" name="TextBox 10">
            <a:extLst>
              <a:ext uri="{FF2B5EF4-FFF2-40B4-BE49-F238E27FC236}">
                <a16:creationId xmlns:a16="http://schemas.microsoft.com/office/drawing/2014/main" id="{86BF7E65-32A3-4F1E-AEF6-88C2F910FCC3}"/>
              </a:ext>
            </a:extLst>
          </p:cNvPr>
          <p:cNvSpPr txBox="1"/>
          <p:nvPr/>
        </p:nvSpPr>
        <p:spPr>
          <a:xfrm>
            <a:off x="246181" y="3366938"/>
            <a:ext cx="11523784"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Machine learning is an iterative process that works best by using in-memory computing. For this reason, Spark proved to be a faster solution in this area.</a:t>
            </a:r>
          </a:p>
          <a:p>
            <a:pPr marL="285750" indent="-285750">
              <a:buFont typeface="Arial" panose="020B0604020202020204" pitchFamily="34" charset="0"/>
              <a:buChar char="•"/>
            </a:pPr>
            <a:r>
              <a:rPr lang="en-US" sz="1600" dirty="0">
                <a:solidFill>
                  <a:schemeClr val="tx1"/>
                </a:solidFill>
              </a:rPr>
              <a:t>The reason for this is that Hadoop MapReduce splits jobs into parallel tasks that may be too large for machine-learning algorithms</a:t>
            </a:r>
          </a:p>
        </p:txBody>
      </p:sp>
      <p:sp>
        <p:nvSpPr>
          <p:cNvPr id="13" name="TextBox 12">
            <a:extLst>
              <a:ext uri="{FF2B5EF4-FFF2-40B4-BE49-F238E27FC236}">
                <a16:creationId xmlns:a16="http://schemas.microsoft.com/office/drawing/2014/main" id="{7FA7AD1B-1251-4976-BE1F-9E7C54180255}"/>
              </a:ext>
            </a:extLst>
          </p:cNvPr>
          <p:cNvSpPr txBox="1"/>
          <p:nvPr/>
        </p:nvSpPr>
        <p:spPr>
          <a:xfrm>
            <a:off x="7362092" y="6596390"/>
            <a:ext cx="6096000" cy="261610"/>
          </a:xfrm>
          <a:prstGeom prst="rect">
            <a:avLst/>
          </a:prstGeom>
          <a:noFill/>
        </p:spPr>
        <p:txBody>
          <a:bodyPr wrap="square">
            <a:spAutoFit/>
          </a:bodyPr>
          <a:lstStyle/>
          <a:p>
            <a:r>
              <a:rPr lang="en-US" sz="1100" dirty="0">
                <a:hlinkClick r:id="rId3"/>
              </a:rPr>
              <a:t>Hadoop vs Spark: Detailed Comparison of Big Data Frameworks (phoenixnap.com)</a:t>
            </a:r>
            <a:endParaRPr lang="en-US" sz="1100" dirty="0"/>
          </a:p>
        </p:txBody>
      </p:sp>
      <p:sp>
        <p:nvSpPr>
          <p:cNvPr id="15" name="Title 1">
            <a:extLst>
              <a:ext uri="{FF2B5EF4-FFF2-40B4-BE49-F238E27FC236}">
                <a16:creationId xmlns:a16="http://schemas.microsoft.com/office/drawing/2014/main" id="{AEC87C16-372F-45AD-ACF6-1C5D7753EAF4}"/>
              </a:ext>
            </a:extLst>
          </p:cNvPr>
          <p:cNvSpPr>
            <a:spLocks noGrp="1"/>
          </p:cNvSpPr>
          <p:nvPr>
            <p:ph type="title"/>
          </p:nvPr>
        </p:nvSpPr>
        <p:spPr>
          <a:xfrm>
            <a:off x="4312626" y="219034"/>
            <a:ext cx="3566747" cy="370539"/>
          </a:xfrm>
        </p:spPr>
        <p:txBody>
          <a:bodyPr>
            <a:noAutofit/>
          </a:bodyPr>
          <a:lstStyle/>
          <a:p>
            <a:r>
              <a:rPr lang="en-US" sz="3600" b="1" dirty="0">
                <a:solidFill>
                  <a:srgbClr val="C00000"/>
                </a:solidFill>
                <a:latin typeface="+mn-lt"/>
              </a:rPr>
              <a:t>Hadoop vs. Spark</a:t>
            </a:r>
          </a:p>
        </p:txBody>
      </p:sp>
      <p:sp>
        <p:nvSpPr>
          <p:cNvPr id="16" name="Title 1">
            <a:extLst>
              <a:ext uri="{FF2B5EF4-FFF2-40B4-BE49-F238E27FC236}">
                <a16:creationId xmlns:a16="http://schemas.microsoft.com/office/drawing/2014/main" id="{268428F2-B159-4AC0-B955-18D56D23B28F}"/>
              </a:ext>
            </a:extLst>
          </p:cNvPr>
          <p:cNvSpPr txBox="1">
            <a:spLocks/>
          </p:cNvSpPr>
          <p:nvPr/>
        </p:nvSpPr>
        <p:spPr>
          <a:xfrm>
            <a:off x="246184" y="1974070"/>
            <a:ext cx="7802942"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800" b="1" dirty="0">
                <a:solidFill>
                  <a:srgbClr val="00B050"/>
                </a:solidFill>
                <a:latin typeface="+mn-lt"/>
              </a:rPr>
              <a:t>Security</a:t>
            </a:r>
          </a:p>
        </p:txBody>
      </p:sp>
      <p:sp>
        <p:nvSpPr>
          <p:cNvPr id="17" name="Title 1">
            <a:extLst>
              <a:ext uri="{FF2B5EF4-FFF2-40B4-BE49-F238E27FC236}">
                <a16:creationId xmlns:a16="http://schemas.microsoft.com/office/drawing/2014/main" id="{8D40B2B5-BF69-4C7E-9CD5-3768879F33F8}"/>
              </a:ext>
            </a:extLst>
          </p:cNvPr>
          <p:cNvSpPr txBox="1">
            <a:spLocks/>
          </p:cNvSpPr>
          <p:nvPr/>
        </p:nvSpPr>
        <p:spPr>
          <a:xfrm>
            <a:off x="246180" y="3062690"/>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Machine Learning</a:t>
            </a:r>
          </a:p>
        </p:txBody>
      </p:sp>
      <p:sp>
        <p:nvSpPr>
          <p:cNvPr id="21" name="TextBox 20">
            <a:extLst>
              <a:ext uri="{FF2B5EF4-FFF2-40B4-BE49-F238E27FC236}">
                <a16:creationId xmlns:a16="http://schemas.microsoft.com/office/drawing/2014/main" id="{4D7ABE2A-8A4D-424A-8DDE-995902B63DB2}"/>
              </a:ext>
            </a:extLst>
          </p:cNvPr>
          <p:cNvSpPr txBox="1"/>
          <p:nvPr/>
        </p:nvSpPr>
        <p:spPr>
          <a:xfrm>
            <a:off x="246181" y="4638834"/>
            <a:ext cx="11523784"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marL="285750" indent="-285750">
              <a:buFont typeface="Arial" panose="020B0604020202020204" pitchFamily="34" charset="0"/>
              <a:buChar char="•"/>
            </a:pPr>
            <a:r>
              <a:rPr lang="en-US" sz="1600" dirty="0">
                <a:solidFill>
                  <a:schemeClr val="tx1"/>
                </a:solidFill>
              </a:rPr>
              <a:t>Spark provides support for multiple languages next to the native language (Scala): Java, Python, R, and Spark SQL. </a:t>
            </a:r>
          </a:p>
          <a:p>
            <a:pPr marL="285750" indent="-285750">
              <a:buFont typeface="Arial" panose="020B0604020202020204" pitchFamily="34" charset="0"/>
              <a:buChar char="•"/>
            </a:pPr>
            <a:r>
              <a:rPr lang="en-US" sz="1600" dirty="0">
                <a:solidFill>
                  <a:schemeClr val="tx1"/>
                </a:solidFill>
              </a:rPr>
              <a:t>The Hadoop framework is based on Java. The two main languages for writing MapReduce code is Java or Python</a:t>
            </a:r>
          </a:p>
          <a:p>
            <a:pPr marL="285750" indent="-285750">
              <a:buFont typeface="Arial" panose="020B0604020202020204" pitchFamily="34" charset="0"/>
              <a:buChar char="•"/>
            </a:pPr>
            <a:r>
              <a:rPr lang="en-US" sz="1600" dirty="0">
                <a:solidFill>
                  <a:schemeClr val="tx1"/>
                </a:solidFill>
              </a:rPr>
              <a:t>Spark wins in the ease-of-use section </a:t>
            </a:r>
          </a:p>
        </p:txBody>
      </p:sp>
      <p:sp>
        <p:nvSpPr>
          <p:cNvPr id="22" name="Title 1">
            <a:extLst>
              <a:ext uri="{FF2B5EF4-FFF2-40B4-BE49-F238E27FC236}">
                <a16:creationId xmlns:a16="http://schemas.microsoft.com/office/drawing/2014/main" id="{4CF301C0-E80A-440A-BD34-2D201954CDF6}"/>
              </a:ext>
            </a:extLst>
          </p:cNvPr>
          <p:cNvSpPr txBox="1">
            <a:spLocks/>
          </p:cNvSpPr>
          <p:nvPr/>
        </p:nvSpPr>
        <p:spPr>
          <a:xfrm>
            <a:off x="246181" y="5876756"/>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00" b="1" dirty="0">
              <a:solidFill>
                <a:srgbClr val="00B050"/>
              </a:solidFill>
              <a:latin typeface="+mn-lt"/>
            </a:endParaRPr>
          </a:p>
        </p:txBody>
      </p:sp>
      <p:sp>
        <p:nvSpPr>
          <p:cNvPr id="24" name="Title 1">
            <a:extLst>
              <a:ext uri="{FF2B5EF4-FFF2-40B4-BE49-F238E27FC236}">
                <a16:creationId xmlns:a16="http://schemas.microsoft.com/office/drawing/2014/main" id="{8C6E631A-1D3D-456D-88FA-2505ADCD98ED}"/>
              </a:ext>
            </a:extLst>
          </p:cNvPr>
          <p:cNvSpPr txBox="1">
            <a:spLocks/>
          </p:cNvSpPr>
          <p:nvPr/>
        </p:nvSpPr>
        <p:spPr>
          <a:xfrm>
            <a:off x="246181" y="4319203"/>
            <a:ext cx="7802942"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sz="2800" b="1" dirty="0">
                <a:solidFill>
                  <a:srgbClr val="00B050"/>
                </a:solidFill>
                <a:latin typeface="+mn-lt"/>
              </a:rPr>
              <a:t>Ease of Use and Programming Language Support</a:t>
            </a:r>
          </a:p>
        </p:txBody>
      </p:sp>
      <p:sp>
        <p:nvSpPr>
          <p:cNvPr id="26" name="Title 1">
            <a:extLst>
              <a:ext uri="{FF2B5EF4-FFF2-40B4-BE49-F238E27FC236}">
                <a16:creationId xmlns:a16="http://schemas.microsoft.com/office/drawing/2014/main" id="{98E94887-08F4-4163-8ECC-967048FE330F}"/>
              </a:ext>
            </a:extLst>
          </p:cNvPr>
          <p:cNvSpPr txBox="1">
            <a:spLocks/>
          </p:cNvSpPr>
          <p:nvPr/>
        </p:nvSpPr>
        <p:spPr>
          <a:xfrm>
            <a:off x="246179" y="858218"/>
            <a:ext cx="3566747" cy="370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rgbClr val="00B050"/>
                </a:solidFill>
                <a:latin typeface="+mn-lt"/>
              </a:rPr>
              <a:t>Fault Tolerance</a:t>
            </a:r>
          </a:p>
        </p:txBody>
      </p:sp>
    </p:spTree>
    <p:extLst>
      <p:ext uri="{BB962C8B-B14F-4D97-AF65-F5344CB8AC3E}">
        <p14:creationId xmlns:p14="http://schemas.microsoft.com/office/powerpoint/2010/main" val="548326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58D0-1C06-484F-9E47-11145F004F65}"/>
              </a:ext>
            </a:extLst>
          </p:cNvPr>
          <p:cNvSpPr>
            <a:spLocks noGrp="1"/>
          </p:cNvSpPr>
          <p:nvPr>
            <p:ph type="title"/>
          </p:nvPr>
        </p:nvSpPr>
        <p:spPr/>
        <p:txBody>
          <a:bodyPr>
            <a:normAutofit/>
          </a:bodyPr>
          <a:lstStyle/>
          <a:p>
            <a:r>
              <a:rPr lang="en-US" b="1" dirty="0">
                <a:solidFill>
                  <a:srgbClr val="C00000"/>
                </a:solidFill>
                <a:latin typeface="+mn-lt"/>
              </a:rPr>
              <a:t>1- Distributed Computing</a:t>
            </a:r>
          </a:p>
        </p:txBody>
      </p:sp>
      <p:sp>
        <p:nvSpPr>
          <p:cNvPr id="3" name="Content Placeholder 2">
            <a:extLst>
              <a:ext uri="{FF2B5EF4-FFF2-40B4-BE49-F238E27FC236}">
                <a16:creationId xmlns:a16="http://schemas.microsoft.com/office/drawing/2014/main" id="{0B139EAE-17BA-4A07-A80C-F74536B61006}"/>
              </a:ext>
            </a:extLst>
          </p:cNvPr>
          <p:cNvSpPr>
            <a:spLocks noGrp="1"/>
          </p:cNvSpPr>
          <p:nvPr>
            <p:ph idx="1"/>
          </p:nvPr>
        </p:nvSpPr>
        <p:spPr/>
        <p:txBody>
          <a:bodyPr>
            <a:normAutofit/>
          </a:bodyPr>
          <a:lstStyle/>
          <a:p>
            <a:pPr algn="just"/>
            <a:r>
              <a:rPr lang="en-US" sz="2000" dirty="0"/>
              <a:t>A distributed computer system consists of multiple software components that are on multiple computers, but run as a single system. The computers that are in a distributed system can be physically close together and connected by a local network, or they can be geographically distant and connected by a wide area network. </a:t>
            </a:r>
            <a:r>
              <a:rPr lang="en-US" sz="2000" dirty="0">
                <a:sym typeface="Wingdings" panose="05000000000000000000" pitchFamily="2" charset="2"/>
              </a:rPr>
              <a:t> </a:t>
            </a:r>
            <a:r>
              <a:rPr lang="en-US" sz="2000" dirty="0">
                <a:solidFill>
                  <a:schemeClr val="accent1"/>
                </a:solidFill>
                <a:sym typeface="Wingdings" panose="05000000000000000000" pitchFamily="2" charset="2"/>
              </a:rPr>
              <a:t>collection of nodes that run parallelly!</a:t>
            </a:r>
            <a:endParaRPr lang="en-US" sz="2000" dirty="0">
              <a:solidFill>
                <a:schemeClr val="accent1"/>
              </a:solidFill>
            </a:endParaRPr>
          </a:p>
          <a:p>
            <a:pPr algn="just"/>
            <a:r>
              <a:rPr lang="en-US" sz="2000" dirty="0"/>
              <a:t>The goal of distributed computing is to make such a network work as a single computer.</a:t>
            </a:r>
          </a:p>
          <a:p>
            <a:pPr algn="just"/>
            <a:endParaRPr lang="en-US" sz="2000" dirty="0">
              <a:solidFill>
                <a:srgbClr val="273239"/>
              </a:solidFill>
              <a:latin typeface="urw-din"/>
            </a:endParaRPr>
          </a:p>
          <a:p>
            <a:pPr algn="just"/>
            <a:r>
              <a:rPr lang="en-US" sz="2000" b="1" dirty="0"/>
              <a:t>Scalability</a:t>
            </a:r>
            <a:r>
              <a:rPr lang="en-US" sz="2000" dirty="0"/>
              <a:t>: The system can easily be expanded by adding more machines as needed.</a:t>
            </a:r>
          </a:p>
          <a:p>
            <a:pPr algn="just"/>
            <a:r>
              <a:rPr lang="en-US" sz="2000" b="1" dirty="0"/>
              <a:t>Redundancy</a:t>
            </a:r>
            <a:r>
              <a:rPr lang="en-US" sz="2000" dirty="0"/>
              <a:t>: Several machines can provide the same services, so if one is unavailable, work does not stop. </a:t>
            </a:r>
            <a:endParaRPr lang="en-US" sz="2000" dirty="0">
              <a:solidFill>
                <a:srgbClr val="273239"/>
              </a:solidFill>
              <a:latin typeface="urw-din"/>
            </a:endParaRPr>
          </a:p>
        </p:txBody>
      </p:sp>
      <p:pic>
        <p:nvPicPr>
          <p:cNvPr id="1026" name="Picture 2" descr="Distributed computing | Distributed Computing in Java 9">
            <a:extLst>
              <a:ext uri="{FF2B5EF4-FFF2-40B4-BE49-F238E27FC236}">
                <a16:creationId xmlns:a16="http://schemas.microsoft.com/office/drawing/2014/main" id="{17E893EE-6BD5-44BC-8C5F-6CF150A2AA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40"/>
          <a:stretch/>
        </p:blipFill>
        <p:spPr bwMode="auto">
          <a:xfrm>
            <a:off x="8288215" y="4689231"/>
            <a:ext cx="3903785" cy="216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85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BCB8-AB3D-463E-9F37-54FDDCAA25BF}"/>
              </a:ext>
            </a:extLst>
          </p:cNvPr>
          <p:cNvSpPr>
            <a:spLocks noGrp="1"/>
          </p:cNvSpPr>
          <p:nvPr>
            <p:ph type="title"/>
          </p:nvPr>
        </p:nvSpPr>
        <p:spPr/>
        <p:txBody>
          <a:bodyPr/>
          <a:lstStyle/>
          <a:p>
            <a:pPr algn="ctr"/>
            <a:r>
              <a:rPr lang="en-US" b="1" dirty="0">
                <a:solidFill>
                  <a:schemeClr val="accent1"/>
                </a:solidFill>
                <a:latin typeface="+mn-lt"/>
              </a:rPr>
              <a:t>Big Data Infrastructure</a:t>
            </a:r>
          </a:p>
        </p:txBody>
      </p:sp>
      <p:sp>
        <p:nvSpPr>
          <p:cNvPr id="3" name="Text Placeholder 2">
            <a:extLst>
              <a:ext uri="{FF2B5EF4-FFF2-40B4-BE49-F238E27FC236}">
                <a16:creationId xmlns:a16="http://schemas.microsoft.com/office/drawing/2014/main" id="{5EBEA2FB-82DD-4C06-A21F-0B84368F72FF}"/>
              </a:ext>
            </a:extLst>
          </p:cNvPr>
          <p:cNvSpPr>
            <a:spLocks noGrp="1"/>
          </p:cNvSpPr>
          <p:nvPr>
            <p:ph type="body" idx="1"/>
          </p:nvPr>
        </p:nvSpPr>
        <p:spPr/>
        <p:txBody>
          <a:bodyPr/>
          <a:lstStyle/>
          <a:p>
            <a:endParaRPr lang="en-US"/>
          </a:p>
        </p:txBody>
      </p:sp>
      <p:pic>
        <p:nvPicPr>
          <p:cNvPr id="20482" name="Picture 2" descr="Big Data and Cloud Computing – A Perfect Combination - Whizlabs Blog">
            <a:extLst>
              <a:ext uri="{FF2B5EF4-FFF2-40B4-BE49-F238E27FC236}">
                <a16:creationId xmlns:a16="http://schemas.microsoft.com/office/drawing/2014/main" id="{1AD63F2F-A633-484C-BB15-6194C5E7E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007" y="835599"/>
            <a:ext cx="9879623" cy="518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613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8049-8F47-40CF-BEA5-1F10943572F1}"/>
              </a:ext>
            </a:extLst>
          </p:cNvPr>
          <p:cNvSpPr>
            <a:spLocks noGrp="1"/>
          </p:cNvSpPr>
          <p:nvPr>
            <p:ph type="title"/>
          </p:nvPr>
        </p:nvSpPr>
        <p:spPr/>
        <p:txBody>
          <a:bodyPr/>
          <a:lstStyle/>
          <a:p>
            <a:r>
              <a:rPr lang="en-US" b="1" dirty="0">
                <a:solidFill>
                  <a:srgbClr val="C00000"/>
                </a:solidFill>
                <a:latin typeface="+mn-lt"/>
              </a:rPr>
              <a:t>Cloud Computing</a:t>
            </a:r>
          </a:p>
        </p:txBody>
      </p:sp>
      <p:sp>
        <p:nvSpPr>
          <p:cNvPr id="3" name="Content Placeholder 2">
            <a:extLst>
              <a:ext uri="{FF2B5EF4-FFF2-40B4-BE49-F238E27FC236}">
                <a16:creationId xmlns:a16="http://schemas.microsoft.com/office/drawing/2014/main" id="{A0BC2E13-1FFD-4A8A-9FD3-23FFE98E992A}"/>
              </a:ext>
            </a:extLst>
          </p:cNvPr>
          <p:cNvSpPr>
            <a:spLocks noGrp="1"/>
          </p:cNvSpPr>
          <p:nvPr>
            <p:ph idx="1"/>
          </p:nvPr>
        </p:nvSpPr>
        <p:spPr/>
        <p:txBody>
          <a:bodyPr>
            <a:normAutofit/>
          </a:bodyPr>
          <a:lstStyle/>
          <a:p>
            <a:pPr algn="just"/>
            <a:r>
              <a:rPr lang="en-US" sz="2400" b="0" i="0" dirty="0">
                <a:effectLst/>
              </a:rPr>
              <a:t>Simply put, cloud computing is the delivery of computing services including servers, storage, databases, networking, software, analytics, and intelligence over the Internet (“the cloud”) to offer faster innovation, flexible resources, and economies of scale. </a:t>
            </a:r>
          </a:p>
          <a:p>
            <a:pPr algn="just"/>
            <a:r>
              <a:rPr lang="en-US" sz="2400" dirty="0"/>
              <a:t>Cloud can be public, private or hybrid.</a:t>
            </a:r>
          </a:p>
          <a:p>
            <a:pPr algn="just"/>
            <a:endParaRPr lang="en-US" sz="2400" dirty="0"/>
          </a:p>
          <a:p>
            <a:pPr algn="just"/>
            <a:r>
              <a:rPr lang="en-US" sz="2400" dirty="0"/>
              <a:t>Types of cloud services: </a:t>
            </a:r>
          </a:p>
          <a:p>
            <a:pPr lvl="3" algn="just"/>
            <a:r>
              <a:rPr lang="en-US" sz="2000" dirty="0"/>
              <a:t>Infrastructure as a service (IaaS) </a:t>
            </a:r>
          </a:p>
          <a:p>
            <a:pPr lvl="3"/>
            <a:r>
              <a:rPr lang="en-US" sz="2000" dirty="0"/>
              <a:t>Platform as a service (PaaS)</a:t>
            </a:r>
          </a:p>
          <a:p>
            <a:pPr lvl="3"/>
            <a:r>
              <a:rPr lang="en-US" sz="2000" dirty="0"/>
              <a:t>Software as a service (SaaS)</a:t>
            </a:r>
          </a:p>
        </p:txBody>
      </p:sp>
      <p:pic>
        <p:nvPicPr>
          <p:cNvPr id="5" name="Picture 4">
            <a:extLst>
              <a:ext uri="{FF2B5EF4-FFF2-40B4-BE49-F238E27FC236}">
                <a16:creationId xmlns:a16="http://schemas.microsoft.com/office/drawing/2014/main" id="{AA5848DF-CDE9-435D-8D54-AE75322D2C43}"/>
              </a:ext>
            </a:extLst>
          </p:cNvPr>
          <p:cNvPicPr>
            <a:picLocks noChangeAspect="1"/>
          </p:cNvPicPr>
          <p:nvPr/>
        </p:nvPicPr>
        <p:blipFill>
          <a:blip r:embed="rId3"/>
          <a:stretch>
            <a:fillRect/>
          </a:stretch>
        </p:blipFill>
        <p:spPr>
          <a:xfrm>
            <a:off x="7773176" y="3558591"/>
            <a:ext cx="3258239" cy="2934284"/>
          </a:xfrm>
          <a:prstGeom prst="rect">
            <a:avLst/>
          </a:prstGeom>
        </p:spPr>
      </p:pic>
      <p:sp>
        <p:nvSpPr>
          <p:cNvPr id="7" name="TextBox 6">
            <a:extLst>
              <a:ext uri="{FF2B5EF4-FFF2-40B4-BE49-F238E27FC236}">
                <a16:creationId xmlns:a16="http://schemas.microsoft.com/office/drawing/2014/main" id="{2D42E3B7-D9D9-4D19-AA60-ACBE00757162}"/>
              </a:ext>
            </a:extLst>
          </p:cNvPr>
          <p:cNvSpPr txBox="1"/>
          <p:nvPr/>
        </p:nvSpPr>
        <p:spPr>
          <a:xfrm>
            <a:off x="838200" y="5994685"/>
            <a:ext cx="6096000" cy="369332"/>
          </a:xfrm>
          <a:prstGeom prst="rect">
            <a:avLst/>
          </a:prstGeom>
          <a:noFill/>
        </p:spPr>
        <p:txBody>
          <a:bodyPr wrap="square">
            <a:spAutoFit/>
          </a:bodyPr>
          <a:lstStyle/>
          <a:p>
            <a:r>
              <a:rPr lang="en-US" dirty="0">
                <a:hlinkClick r:id="rId4"/>
              </a:rPr>
              <a:t>Types of Cloud Computing (crucial.com.au)</a:t>
            </a:r>
            <a:endParaRPr lang="en-US" dirty="0"/>
          </a:p>
        </p:txBody>
      </p:sp>
    </p:spTree>
    <p:extLst>
      <p:ext uri="{BB962C8B-B14F-4D97-AF65-F5344CB8AC3E}">
        <p14:creationId xmlns:p14="http://schemas.microsoft.com/office/powerpoint/2010/main" val="1476211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230B2-7737-4A3F-B207-5370C55DFB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0EB0FC-940A-4C5A-8A8A-4E81FFB27991}"/>
              </a:ext>
            </a:extLst>
          </p:cNvPr>
          <p:cNvSpPr>
            <a:spLocks noGrp="1"/>
          </p:cNvSpPr>
          <p:nvPr>
            <p:ph idx="1"/>
          </p:nvPr>
        </p:nvSpPr>
        <p:spPr/>
        <p:txBody>
          <a:bodyPr/>
          <a:lstStyle/>
          <a:p>
            <a:endParaRPr lang="en-US" dirty="0"/>
          </a:p>
        </p:txBody>
      </p:sp>
      <p:pic>
        <p:nvPicPr>
          <p:cNvPr id="1026" name="Picture 2" descr="Scalable Efficient Big Data Pipeline Architecture | Towards Data Science">
            <a:extLst>
              <a:ext uri="{FF2B5EF4-FFF2-40B4-BE49-F238E27FC236}">
                <a16:creationId xmlns:a16="http://schemas.microsoft.com/office/drawing/2014/main" id="{1FEA9E78-BA59-475F-8F2A-B606737999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31" b="3762"/>
          <a:stretch/>
        </p:blipFill>
        <p:spPr bwMode="auto">
          <a:xfrm>
            <a:off x="0" y="0"/>
            <a:ext cx="5286796" cy="6831534"/>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Ultimate Cloud Services comparison 2020 Azure VS AWS VS GCP">
            <a:extLst>
              <a:ext uri="{FF2B5EF4-FFF2-40B4-BE49-F238E27FC236}">
                <a16:creationId xmlns:a16="http://schemas.microsoft.com/office/drawing/2014/main" id="{97E1F961-E2D3-49EA-AB8A-302876162B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857" r="8956"/>
          <a:stretch/>
        </p:blipFill>
        <p:spPr bwMode="auto">
          <a:xfrm>
            <a:off x="5726723" y="1352429"/>
            <a:ext cx="5627077" cy="435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442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CC62-B36E-45C7-9146-069B530768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0D0F5D-679D-46F6-AECC-7EA75D23B88F}"/>
              </a:ext>
            </a:extLst>
          </p:cNvPr>
          <p:cNvSpPr>
            <a:spLocks noGrp="1"/>
          </p:cNvSpPr>
          <p:nvPr>
            <p:ph idx="1"/>
          </p:nvPr>
        </p:nvSpPr>
        <p:spPr/>
        <p:txBody>
          <a:bodyPr/>
          <a:lstStyle/>
          <a:p>
            <a:endParaRPr lang="en-US"/>
          </a:p>
        </p:txBody>
      </p:sp>
      <p:pic>
        <p:nvPicPr>
          <p:cNvPr id="15362" name="Picture 2" descr="AWS vs Google Cloud vs Azure: Detailed Cloud Comparison">
            <a:extLst>
              <a:ext uri="{FF2B5EF4-FFF2-40B4-BE49-F238E27FC236}">
                <a16:creationId xmlns:a16="http://schemas.microsoft.com/office/drawing/2014/main" id="{15C6A4C3-4494-4152-879B-34EA1DBAE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8" y="0"/>
            <a:ext cx="11033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4897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CE09-88C6-4540-B456-97CB9B3C9A1E}"/>
              </a:ext>
            </a:extLst>
          </p:cNvPr>
          <p:cNvSpPr>
            <a:spLocks noGrp="1"/>
          </p:cNvSpPr>
          <p:nvPr>
            <p:ph type="title"/>
          </p:nvPr>
        </p:nvSpPr>
        <p:spPr/>
        <p:txBody>
          <a:bodyPr>
            <a:normAutofit/>
          </a:bodyPr>
          <a:lstStyle/>
          <a:p>
            <a:r>
              <a:rPr lang="en-US" b="1" dirty="0">
                <a:solidFill>
                  <a:srgbClr val="C00000"/>
                </a:solidFill>
                <a:latin typeface="+mn-lt"/>
              </a:rPr>
              <a:t>Google Could Platform (GCP)</a:t>
            </a:r>
          </a:p>
        </p:txBody>
      </p:sp>
      <p:sp>
        <p:nvSpPr>
          <p:cNvPr id="3" name="Content Placeholder 2">
            <a:extLst>
              <a:ext uri="{FF2B5EF4-FFF2-40B4-BE49-F238E27FC236}">
                <a16:creationId xmlns:a16="http://schemas.microsoft.com/office/drawing/2014/main" id="{D2074669-370A-4B43-8CC4-8595A18B0E7E}"/>
              </a:ext>
            </a:extLst>
          </p:cNvPr>
          <p:cNvSpPr>
            <a:spLocks noGrp="1"/>
          </p:cNvSpPr>
          <p:nvPr>
            <p:ph idx="1"/>
          </p:nvPr>
        </p:nvSpPr>
        <p:spPr/>
        <p:txBody>
          <a:bodyPr/>
          <a:lstStyle/>
          <a:p>
            <a:endParaRPr lang="en-US"/>
          </a:p>
        </p:txBody>
      </p:sp>
      <p:pic>
        <p:nvPicPr>
          <p:cNvPr id="14338" name="Picture 2">
            <a:extLst>
              <a:ext uri="{FF2B5EF4-FFF2-40B4-BE49-F238E27FC236}">
                <a16:creationId xmlns:a16="http://schemas.microsoft.com/office/drawing/2014/main" id="{EDAE4876-BBBD-4F7F-8777-83138E6CA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307" y="1690688"/>
            <a:ext cx="9272954" cy="5146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971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Freeform: Shape 8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E79CE09-88C6-4540-B456-97CB9B3C9A1E}"/>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1" kern="1200">
                <a:solidFill>
                  <a:srgbClr val="FFFFFF"/>
                </a:solidFill>
                <a:latin typeface="+mj-lt"/>
                <a:ea typeface="+mj-ea"/>
                <a:cs typeface="+mj-cs"/>
              </a:rPr>
              <a:t>GCP Services </a:t>
            </a:r>
          </a:p>
        </p:txBody>
      </p:sp>
      <p:pic>
        <p:nvPicPr>
          <p:cNvPr id="14342" name="Picture 6" descr="Google Cloud Platform | Google Cloud Platform for Developers">
            <a:extLst>
              <a:ext uri="{FF2B5EF4-FFF2-40B4-BE49-F238E27FC236}">
                <a16:creationId xmlns:a16="http://schemas.microsoft.com/office/drawing/2014/main" id="{BF0BFBAB-43A5-41F2-AD13-A0B51CFC55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038604" y="18247"/>
            <a:ext cx="5451769" cy="6857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92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9CE09-88C6-4540-B456-97CB9B3C9A1E}"/>
              </a:ext>
            </a:extLst>
          </p:cNvPr>
          <p:cNvSpPr>
            <a:spLocks noGrp="1"/>
          </p:cNvSpPr>
          <p:nvPr>
            <p:ph type="title"/>
          </p:nvPr>
        </p:nvSpPr>
        <p:spPr/>
        <p:txBody>
          <a:bodyPr/>
          <a:lstStyle/>
          <a:p>
            <a:r>
              <a:rPr lang="en-US" b="1" dirty="0">
                <a:solidFill>
                  <a:srgbClr val="C00000"/>
                </a:solidFill>
                <a:latin typeface="+mn-lt"/>
              </a:rPr>
              <a:t>GCP Big Data Pipeline </a:t>
            </a:r>
          </a:p>
        </p:txBody>
      </p:sp>
      <p:sp>
        <p:nvSpPr>
          <p:cNvPr id="3" name="Content Placeholder 2">
            <a:extLst>
              <a:ext uri="{FF2B5EF4-FFF2-40B4-BE49-F238E27FC236}">
                <a16:creationId xmlns:a16="http://schemas.microsoft.com/office/drawing/2014/main" id="{D2074669-370A-4B43-8CC4-8595A18B0E7E}"/>
              </a:ext>
            </a:extLst>
          </p:cNvPr>
          <p:cNvSpPr>
            <a:spLocks noGrp="1"/>
          </p:cNvSpPr>
          <p:nvPr>
            <p:ph idx="1"/>
          </p:nvPr>
        </p:nvSpPr>
        <p:spPr/>
        <p:txBody>
          <a:bodyPr/>
          <a:lstStyle/>
          <a:p>
            <a:endParaRPr lang="en-US"/>
          </a:p>
        </p:txBody>
      </p:sp>
      <p:pic>
        <p:nvPicPr>
          <p:cNvPr id="5" name="Picture 2" descr="Building an ETL data pipeline: GCS-Dataprep-BigQuery | by SP Kumar  Rachumallu | Medium">
            <a:extLst>
              <a:ext uri="{FF2B5EF4-FFF2-40B4-BE49-F238E27FC236}">
                <a16:creationId xmlns:a16="http://schemas.microsoft.com/office/drawing/2014/main" id="{8202B489-C9AE-41DA-8E97-703C1768B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41563"/>
            <a:ext cx="12192000" cy="3970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296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4995E8B-DB3C-4E23-9186-1613402BF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21E7C5-2080-4549-97AA-9A6688257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8454601-8C5B-41C4-8012-BF42AE4E16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7DC402C5-77D9-4E58-85B2-94FDC4305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D68ED91-A5B1-47B2-93BF-9A7136A89B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E7D0AA1-7663-4AEB-906F-8C1983487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0B5082-766B-4B9B-95AE-8345369B6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6EA71F2-5221-4164-8741-7AFF97E22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3567A6-853B-47EF-8846-22A1C0468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57957B04-C024-4B5F-B7C3-20FAE3F1D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FBFCE4-B693-49EB-9CE1-442033219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8FFC4225-9683-4D55-8686-FCDDB8BCBF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7" name="Straight Connector 26">
              <a:extLst>
                <a:ext uri="{FF2B5EF4-FFF2-40B4-BE49-F238E27FC236}">
                  <a16:creationId xmlns:a16="http://schemas.microsoft.com/office/drawing/2014/main" id="{23CC42CD-CAE0-4CF0-B118-067FD44AE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53ED46F-B155-4F61-89A2-9811AA0F3B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3B7973-20C3-4DB8-B3E0-064793F7A9A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F30D744-3746-48BB-92A0-20B891DE86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a:extLst>
              <a:ext uri="{FF2B5EF4-FFF2-40B4-BE49-F238E27FC236}">
                <a16:creationId xmlns:a16="http://schemas.microsoft.com/office/drawing/2014/main" id="{871F10F1-9705-4DD7-A275-8C736A37C8A4}"/>
              </a:ext>
            </a:extLst>
          </p:cNvPr>
          <p:cNvPicPr>
            <a:picLocks noGrp="1" noChangeAspect="1"/>
          </p:cNvPicPr>
          <p:nvPr>
            <p:ph idx="1"/>
          </p:nvPr>
        </p:nvPicPr>
        <p:blipFill rotWithShape="1">
          <a:blip r:embed="rId3"/>
          <a:srcRect l="3922"/>
          <a:stretch/>
        </p:blipFill>
        <p:spPr>
          <a:xfrm>
            <a:off x="746190" y="491900"/>
            <a:ext cx="10721907" cy="5663518"/>
          </a:xfrm>
          <a:prstGeom prst="rect">
            <a:avLst/>
          </a:prstGeom>
        </p:spPr>
      </p:pic>
      <p:grpSp>
        <p:nvGrpSpPr>
          <p:cNvPr id="32" name="Group 31">
            <a:extLst>
              <a:ext uri="{FF2B5EF4-FFF2-40B4-BE49-F238E27FC236}">
                <a16:creationId xmlns:a16="http://schemas.microsoft.com/office/drawing/2014/main" id="{2993EE7D-6C2F-43A3-9C60-0C79DB9E52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588843" y="626533"/>
            <a:ext cx="304800" cy="429768"/>
            <a:chOff x="215328" y="-46937"/>
            <a:chExt cx="304800" cy="2773841"/>
          </a:xfrm>
        </p:grpSpPr>
        <p:cxnSp>
          <p:nvCxnSpPr>
            <p:cNvPr id="33" name="Straight Connector 32">
              <a:extLst>
                <a:ext uri="{FF2B5EF4-FFF2-40B4-BE49-F238E27FC236}">
                  <a16:creationId xmlns:a16="http://schemas.microsoft.com/office/drawing/2014/main" id="{4F4095D5-6DE8-4CF4-8418-1C6822E164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CD50F6-3A5C-4547-BD23-ACBD8E391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2E168-78F1-4E05-A8A5-65F2BAF5969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15E977-7B29-4DD8-9B9E-C63D97DF30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5" name="Title 1">
            <a:extLst>
              <a:ext uri="{FF2B5EF4-FFF2-40B4-BE49-F238E27FC236}">
                <a16:creationId xmlns:a16="http://schemas.microsoft.com/office/drawing/2014/main" id="{5368ED37-4407-4CBB-96E3-9D146A5D1FF1}"/>
              </a:ext>
            </a:extLst>
          </p:cNvPr>
          <p:cNvSpPr>
            <a:spLocks noGrp="1"/>
          </p:cNvSpPr>
          <p:nvPr>
            <p:ph type="title"/>
          </p:nvPr>
        </p:nvSpPr>
        <p:spPr>
          <a:xfrm>
            <a:off x="1397965" y="4150936"/>
            <a:ext cx="3431944" cy="1325563"/>
          </a:xfrm>
        </p:spPr>
        <p:txBody>
          <a:bodyPr>
            <a:normAutofit/>
          </a:bodyPr>
          <a:lstStyle/>
          <a:p>
            <a:r>
              <a:rPr lang="en-US" sz="4800" b="1" dirty="0">
                <a:latin typeface="+mn-lt"/>
              </a:rPr>
              <a:t>End….</a:t>
            </a:r>
          </a:p>
        </p:txBody>
      </p:sp>
    </p:spTree>
    <p:extLst>
      <p:ext uri="{BB962C8B-B14F-4D97-AF65-F5344CB8AC3E}">
        <p14:creationId xmlns:p14="http://schemas.microsoft.com/office/powerpoint/2010/main" val="3892752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7F022B-EDA4-4551-986A-5BD340B332A2}"/>
              </a:ext>
            </a:extLst>
          </p:cNvPr>
          <p:cNvSpPr>
            <a:spLocks noGrp="1"/>
          </p:cNvSpPr>
          <p:nvPr>
            <p:ph idx="1"/>
          </p:nvPr>
        </p:nvSpPr>
        <p:spPr/>
        <p:txBody>
          <a:bodyPr/>
          <a:lstStyle/>
          <a:p>
            <a:r>
              <a:rPr lang="en-US" dirty="0"/>
              <a:t>For </a:t>
            </a:r>
            <a:r>
              <a:rPr lang="en-US" dirty="0" err="1"/>
              <a:t>etl</a:t>
            </a:r>
            <a:r>
              <a:rPr lang="en-US" dirty="0"/>
              <a:t>, data prep and data integration : </a:t>
            </a:r>
            <a:r>
              <a:rPr lang="en-US" dirty="0" err="1"/>
              <a:t>Apach</a:t>
            </a:r>
            <a:r>
              <a:rPr lang="en-US" dirty="0"/>
              <a:t> spark</a:t>
            </a:r>
          </a:p>
          <a:p>
            <a:r>
              <a:rPr lang="en-US" dirty="0"/>
              <a:t>Data warehouse:  snowflake, oracle, redshift</a:t>
            </a:r>
          </a:p>
          <a:p>
            <a:r>
              <a:rPr lang="en-US" dirty="0"/>
              <a:t>Data lakes: </a:t>
            </a:r>
            <a:r>
              <a:rPr lang="en-US" dirty="0" err="1"/>
              <a:t>Ibm</a:t>
            </a:r>
            <a:r>
              <a:rPr lang="en-US" dirty="0"/>
              <a:t>, </a:t>
            </a:r>
          </a:p>
          <a:p>
            <a:r>
              <a:rPr lang="en-US" dirty="0"/>
              <a:t>Batch scheduler: airflow, </a:t>
            </a:r>
            <a:r>
              <a:rPr lang="en-US" dirty="0" err="1"/>
              <a:t>lowigi</a:t>
            </a:r>
            <a:r>
              <a:rPr lang="en-US" dirty="0"/>
              <a:t> , </a:t>
            </a:r>
            <a:r>
              <a:rPr lang="en-US" dirty="0" err="1"/>
              <a:t>askaban</a:t>
            </a:r>
            <a:endParaRPr lang="en-US" dirty="0"/>
          </a:p>
          <a:p>
            <a:r>
              <a:rPr lang="en-US" dirty="0"/>
              <a:t>Stream: </a:t>
            </a:r>
            <a:r>
              <a:rPr lang="en-US" dirty="0" err="1"/>
              <a:t>flink</a:t>
            </a:r>
            <a:r>
              <a:rPr lang="en-US" dirty="0"/>
              <a:t>, </a:t>
            </a:r>
            <a:r>
              <a:rPr lang="en-US" dirty="0" err="1"/>
              <a:t>apache</a:t>
            </a:r>
            <a:r>
              <a:rPr lang="en-US" dirty="0"/>
              <a:t> spark, </a:t>
            </a:r>
            <a:r>
              <a:rPr lang="en-US" dirty="0" err="1"/>
              <a:t>kafka</a:t>
            </a:r>
            <a:r>
              <a:rPr lang="en-US" dirty="0"/>
              <a:t>, storm, amazon </a:t>
            </a:r>
            <a:r>
              <a:rPr lang="en-US" dirty="0" err="1"/>
              <a:t>kenises</a:t>
            </a:r>
            <a:endParaRPr lang="en-US" dirty="0"/>
          </a:p>
        </p:txBody>
      </p:sp>
    </p:spTree>
    <p:extLst>
      <p:ext uri="{BB962C8B-B14F-4D97-AF65-F5344CB8AC3E}">
        <p14:creationId xmlns:p14="http://schemas.microsoft.com/office/powerpoint/2010/main" val="3903507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811C-7B62-4172-ACB1-03D3756AC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79C755-BB1D-4AD8-B658-FFB318DFE9B0}"/>
              </a:ext>
            </a:extLst>
          </p:cNvPr>
          <p:cNvSpPr>
            <a:spLocks noGrp="1"/>
          </p:cNvSpPr>
          <p:nvPr>
            <p:ph idx="1"/>
          </p:nvPr>
        </p:nvSpPr>
        <p:spPr/>
        <p:txBody>
          <a:bodyPr/>
          <a:lstStyle/>
          <a:p>
            <a:endParaRPr lang="en-US"/>
          </a:p>
        </p:txBody>
      </p:sp>
      <p:sp>
        <p:nvSpPr>
          <p:cNvPr id="4" name="AutoShape 2" descr="Big data architecture - ScienceSoft">
            <a:extLst>
              <a:ext uri="{FF2B5EF4-FFF2-40B4-BE49-F238E27FC236}">
                <a16:creationId xmlns:a16="http://schemas.microsoft.com/office/drawing/2014/main" id="{AF19108C-1B95-404D-B1BD-B1F32C0FE90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2B0B2109-E166-4E30-8953-5275E7088A45}"/>
              </a:ext>
            </a:extLst>
          </p:cNvPr>
          <p:cNvPicPr>
            <a:picLocks noChangeAspect="1"/>
          </p:cNvPicPr>
          <p:nvPr/>
        </p:nvPicPr>
        <p:blipFill>
          <a:blip r:embed="rId3"/>
          <a:stretch>
            <a:fillRect/>
          </a:stretch>
        </p:blipFill>
        <p:spPr>
          <a:xfrm>
            <a:off x="990600" y="1825625"/>
            <a:ext cx="10210800" cy="4114800"/>
          </a:xfrm>
          <a:prstGeom prst="rect">
            <a:avLst/>
          </a:prstGeom>
        </p:spPr>
      </p:pic>
      <p:sp>
        <p:nvSpPr>
          <p:cNvPr id="10" name="TextBox 9">
            <a:extLst>
              <a:ext uri="{FF2B5EF4-FFF2-40B4-BE49-F238E27FC236}">
                <a16:creationId xmlns:a16="http://schemas.microsoft.com/office/drawing/2014/main" id="{618D6413-16A3-4E50-9105-A2E880613E0E}"/>
              </a:ext>
            </a:extLst>
          </p:cNvPr>
          <p:cNvSpPr txBox="1"/>
          <p:nvPr/>
        </p:nvSpPr>
        <p:spPr>
          <a:xfrm>
            <a:off x="3254970" y="5940425"/>
            <a:ext cx="6096982" cy="646331"/>
          </a:xfrm>
          <a:prstGeom prst="rect">
            <a:avLst/>
          </a:prstGeom>
          <a:noFill/>
        </p:spPr>
        <p:txBody>
          <a:bodyPr wrap="square">
            <a:spAutoFit/>
          </a:bodyPr>
          <a:lstStyle/>
          <a:p>
            <a:r>
              <a:rPr lang="en-US" dirty="0">
                <a:hlinkClick r:id="rId4"/>
              </a:rPr>
              <a:t>Top 5 Big Data Databases in 2022: Features, Benefits, Pricing (scnsoft.com)</a:t>
            </a:r>
            <a:endParaRPr lang="en-US" dirty="0"/>
          </a:p>
        </p:txBody>
      </p:sp>
    </p:spTree>
    <p:extLst>
      <p:ext uri="{BB962C8B-B14F-4D97-AF65-F5344CB8AC3E}">
        <p14:creationId xmlns:p14="http://schemas.microsoft.com/office/powerpoint/2010/main" val="353542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58D0-1C06-484F-9E47-11145F004F65}"/>
              </a:ext>
            </a:extLst>
          </p:cNvPr>
          <p:cNvSpPr>
            <a:spLocks noGrp="1"/>
          </p:cNvSpPr>
          <p:nvPr>
            <p:ph type="title"/>
          </p:nvPr>
        </p:nvSpPr>
        <p:spPr/>
        <p:txBody>
          <a:bodyPr>
            <a:normAutofit/>
          </a:bodyPr>
          <a:lstStyle/>
          <a:p>
            <a:r>
              <a:rPr lang="en-US" b="1" dirty="0">
                <a:solidFill>
                  <a:srgbClr val="C00000"/>
                </a:solidFill>
                <a:latin typeface="+mn-lt"/>
              </a:rPr>
              <a:t>2- Distributed File Systems (DFS)</a:t>
            </a:r>
          </a:p>
        </p:txBody>
      </p:sp>
      <p:sp>
        <p:nvSpPr>
          <p:cNvPr id="3" name="Content Placeholder 2">
            <a:extLst>
              <a:ext uri="{FF2B5EF4-FFF2-40B4-BE49-F238E27FC236}">
                <a16:creationId xmlns:a16="http://schemas.microsoft.com/office/drawing/2014/main" id="{0B139EAE-17BA-4A07-A80C-F74536B61006}"/>
              </a:ext>
            </a:extLst>
          </p:cNvPr>
          <p:cNvSpPr>
            <a:spLocks noGrp="1"/>
          </p:cNvSpPr>
          <p:nvPr>
            <p:ph idx="1"/>
          </p:nvPr>
        </p:nvSpPr>
        <p:spPr/>
        <p:txBody>
          <a:bodyPr>
            <a:normAutofit/>
          </a:bodyPr>
          <a:lstStyle/>
          <a:p>
            <a:pPr algn="just"/>
            <a:r>
              <a:rPr lang="en-US" sz="2000" b="0" i="0" dirty="0">
                <a:solidFill>
                  <a:srgbClr val="273239"/>
                </a:solidFill>
                <a:effectLst/>
                <a:latin typeface="urw-din"/>
              </a:rPr>
              <a:t> It is distributed on multiple file servers or multiple locations. It allows programs to access or store isolated files as they do with the local ones, allowing programmers to access files from any network or computer. </a:t>
            </a:r>
          </a:p>
          <a:p>
            <a:pPr fontAlgn="base"/>
            <a:r>
              <a:rPr lang="en-US" sz="2000" b="1" dirty="0">
                <a:solidFill>
                  <a:srgbClr val="273239"/>
                </a:solidFill>
                <a:latin typeface="urw-din"/>
              </a:rPr>
              <a:t>Applications : </a:t>
            </a:r>
          </a:p>
          <a:p>
            <a:pPr lvl="1" fontAlgn="base"/>
            <a:r>
              <a:rPr lang="en-US" sz="1600" b="1" dirty="0">
                <a:solidFill>
                  <a:srgbClr val="273239"/>
                </a:solidFill>
                <a:latin typeface="urw-din"/>
              </a:rPr>
              <a:t>NFS:</a:t>
            </a:r>
            <a:r>
              <a:rPr lang="en-US" sz="1600" dirty="0">
                <a:solidFill>
                  <a:srgbClr val="273239"/>
                </a:solidFill>
                <a:latin typeface="urw-din"/>
              </a:rPr>
              <a:t>NFS stands for Network File System. It is a client-server architecture that allows a computer user to view, store, and update files remotely. The protocol of NFS is one of the several distributed file system standards for Network-Attached Storage (NAS).</a:t>
            </a:r>
          </a:p>
          <a:p>
            <a:pPr lvl="1" fontAlgn="base"/>
            <a:r>
              <a:rPr lang="en-US" sz="1600" b="1" dirty="0">
                <a:solidFill>
                  <a:srgbClr val="273239"/>
                </a:solidFill>
                <a:latin typeface="urw-din"/>
              </a:rPr>
              <a:t>Hadoop: </a:t>
            </a:r>
            <a:r>
              <a:rPr lang="en-US" sz="1600" dirty="0">
                <a:solidFill>
                  <a:srgbClr val="273239"/>
                </a:solidFill>
                <a:latin typeface="urw-din"/>
              </a:rPr>
              <a:t>Hadoop is a group of open-source software services. It gives a software framework for distributed storage and operating of big data using the MapReduce programming model. The core of Hadoop contains a storage part, known as Hadoop Distributed File System (HDFS), and an operating part which is a MapReduce programming model.</a:t>
            </a:r>
          </a:p>
          <a:p>
            <a:pPr algn="just"/>
            <a:endParaRPr lang="en-US" sz="2000" dirty="0"/>
          </a:p>
        </p:txBody>
      </p:sp>
      <p:pic>
        <p:nvPicPr>
          <p:cNvPr id="4" name="Picture 3">
            <a:extLst>
              <a:ext uri="{FF2B5EF4-FFF2-40B4-BE49-F238E27FC236}">
                <a16:creationId xmlns:a16="http://schemas.microsoft.com/office/drawing/2014/main" id="{04321ACA-4250-44CD-A923-AF8BD04C502F}"/>
              </a:ext>
            </a:extLst>
          </p:cNvPr>
          <p:cNvPicPr>
            <a:picLocks noChangeAspect="1"/>
          </p:cNvPicPr>
          <p:nvPr/>
        </p:nvPicPr>
        <p:blipFill rotWithShape="1">
          <a:blip r:embed="rId3"/>
          <a:srcRect t="12256"/>
          <a:stretch/>
        </p:blipFill>
        <p:spPr>
          <a:xfrm>
            <a:off x="4614779" y="4711670"/>
            <a:ext cx="2813246" cy="2290709"/>
          </a:xfrm>
          <a:prstGeom prst="rect">
            <a:avLst/>
          </a:prstGeom>
        </p:spPr>
      </p:pic>
    </p:spTree>
    <p:extLst>
      <p:ext uri="{BB962C8B-B14F-4D97-AF65-F5344CB8AC3E}">
        <p14:creationId xmlns:p14="http://schemas.microsoft.com/office/powerpoint/2010/main" val="2731636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FB740-A400-482A-ABB2-25AF0A0613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85FAD3-88A5-4EFA-B797-E4A6AEC194C6}"/>
              </a:ext>
            </a:extLst>
          </p:cNvPr>
          <p:cNvSpPr>
            <a:spLocks noGrp="1"/>
          </p:cNvSpPr>
          <p:nvPr>
            <p:ph idx="1"/>
          </p:nvPr>
        </p:nvSpPr>
        <p:spPr/>
        <p:txBody>
          <a:bodyPr/>
          <a:lstStyle/>
          <a:p>
            <a:r>
              <a:rPr lang="en-US" dirty="0">
                <a:hlinkClick r:id="rId2"/>
              </a:rPr>
              <a:t>What Is Real-Time Stream Processing? – </a:t>
            </a:r>
            <a:r>
              <a:rPr lang="en-US" dirty="0" err="1">
                <a:hlinkClick r:id="rId2"/>
              </a:rPr>
              <a:t>Hazelcast</a:t>
            </a:r>
            <a:endParaRPr lang="en-US" dirty="0"/>
          </a:p>
          <a:p>
            <a:endParaRPr lang="en-US" dirty="0"/>
          </a:p>
          <a:p>
            <a:r>
              <a:rPr lang="en-US" dirty="0">
                <a:hlinkClick r:id="rId3"/>
              </a:rPr>
              <a:t>What is Event Stream Processing? How &amp; When to Use It – </a:t>
            </a:r>
            <a:r>
              <a:rPr lang="en-US" dirty="0" err="1">
                <a:hlinkClick r:id="rId3"/>
              </a:rPr>
              <a:t>Hazelcast</a:t>
            </a:r>
            <a:endParaRPr lang="en-US" dirty="0"/>
          </a:p>
          <a:p>
            <a:endParaRPr lang="en-US" dirty="0"/>
          </a:p>
          <a:p>
            <a:endParaRPr lang="en-US" dirty="0"/>
          </a:p>
          <a:p>
            <a:r>
              <a:rPr lang="en-US" dirty="0">
                <a:hlinkClick r:id="rId4"/>
              </a:rPr>
              <a:t>What is Streaming ETL? Scenarios for Real-Time ETL - </a:t>
            </a:r>
            <a:r>
              <a:rPr lang="en-US" dirty="0" err="1">
                <a:hlinkClick r:id="rId4"/>
              </a:rPr>
              <a:t>Hazelcast</a:t>
            </a:r>
            <a:endParaRPr lang="en-US" dirty="0"/>
          </a:p>
        </p:txBody>
      </p:sp>
    </p:spTree>
    <p:extLst>
      <p:ext uri="{BB962C8B-B14F-4D97-AF65-F5344CB8AC3E}">
        <p14:creationId xmlns:p14="http://schemas.microsoft.com/office/powerpoint/2010/main" val="546075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C351-4465-48AA-9305-BFA284F892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CD38F8-96E4-4DFC-A7E8-1B0EDA511121}"/>
              </a:ext>
            </a:extLst>
          </p:cNvPr>
          <p:cNvSpPr>
            <a:spLocks noGrp="1"/>
          </p:cNvSpPr>
          <p:nvPr>
            <p:ph idx="1"/>
          </p:nvPr>
        </p:nvSpPr>
        <p:spPr/>
        <p:txBody>
          <a:bodyPr/>
          <a:lstStyle/>
          <a:p>
            <a:endParaRPr lang="en-US"/>
          </a:p>
        </p:txBody>
      </p:sp>
      <p:pic>
        <p:nvPicPr>
          <p:cNvPr id="8194" name="Picture 2" descr="Big Data with Hadoop and Hitachi Content Platform | Alluxio">
            <a:extLst>
              <a:ext uri="{FF2B5EF4-FFF2-40B4-BE49-F238E27FC236}">
                <a16:creationId xmlns:a16="http://schemas.microsoft.com/office/drawing/2014/main" id="{DD1B8DB9-22BE-4C08-83AA-06C25ED8E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71513"/>
            <a:ext cx="9753600" cy="551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860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9379-1BCD-415E-8D28-5AFB47378D35}"/>
              </a:ext>
            </a:extLst>
          </p:cNvPr>
          <p:cNvSpPr>
            <a:spLocks noGrp="1"/>
          </p:cNvSpPr>
          <p:nvPr>
            <p:ph type="title"/>
          </p:nvPr>
        </p:nvSpPr>
        <p:spPr/>
        <p:txBody>
          <a:bodyPr/>
          <a:lstStyle/>
          <a:p>
            <a:r>
              <a:rPr lang="en-US" b="1" dirty="0">
                <a:solidFill>
                  <a:srgbClr val="000000"/>
                </a:solidFill>
                <a:latin typeface="Roboto" panose="02000000000000000000" pitchFamily="2" charset="0"/>
              </a:rPr>
              <a:t>In-Memory Computation</a:t>
            </a:r>
            <a:br>
              <a:rPr lang="en-US" b="1" dirty="0">
                <a:solidFill>
                  <a:srgbClr val="000000"/>
                </a:solidFill>
                <a:latin typeface="Roboto" panose="02000000000000000000" pitchFamily="2" charset="0"/>
              </a:rPr>
            </a:br>
            <a:endParaRPr lang="en-US" dirty="0"/>
          </a:p>
        </p:txBody>
      </p:sp>
      <p:sp>
        <p:nvSpPr>
          <p:cNvPr id="3" name="Content Placeholder 2">
            <a:extLst>
              <a:ext uri="{FF2B5EF4-FFF2-40B4-BE49-F238E27FC236}">
                <a16:creationId xmlns:a16="http://schemas.microsoft.com/office/drawing/2014/main" id="{95E62046-5F26-4A71-BF83-3DA38527DB89}"/>
              </a:ext>
            </a:extLst>
          </p:cNvPr>
          <p:cNvSpPr>
            <a:spLocks noGrp="1"/>
          </p:cNvSpPr>
          <p:nvPr>
            <p:ph idx="1"/>
          </p:nvPr>
        </p:nvSpPr>
        <p:spPr/>
        <p:txBody>
          <a:bodyPr/>
          <a:lstStyle/>
          <a:p>
            <a:r>
              <a:rPr lang="en-US" b="1" dirty="0">
                <a:solidFill>
                  <a:srgbClr val="000000"/>
                </a:solidFill>
                <a:latin typeface="Roboto" panose="02000000000000000000" pitchFamily="2" charset="0"/>
              </a:rPr>
              <a:t>In-memory computation</a:t>
            </a:r>
            <a:r>
              <a:rPr lang="en-US" dirty="0">
                <a:solidFill>
                  <a:srgbClr val="000000"/>
                </a:solidFill>
                <a:latin typeface="Roboto" panose="02000000000000000000" pitchFamily="2" charset="0"/>
              </a:rPr>
              <a:t> (or in-memory computing) is the technique of running computer calculations entirely in computer memory (e.g., in RAM). This term typically implies large-scale, complex calculations which require specialized systems software to run the calculations on computers working together in a cluster. As a cluster, the computers pool together their RAM so the calculation is essentially run across computers and leverages the collective RAM space of all the computers together.</a:t>
            </a:r>
            <a:endParaRPr lang="en-US" dirty="0"/>
          </a:p>
        </p:txBody>
      </p:sp>
      <p:pic>
        <p:nvPicPr>
          <p:cNvPr id="4098" name="Picture 2" descr="Diagram of in-memory computation.">
            <a:extLst>
              <a:ext uri="{FF2B5EF4-FFF2-40B4-BE49-F238E27FC236}">
                <a16:creationId xmlns:a16="http://schemas.microsoft.com/office/drawing/2014/main" id="{5C769270-B86B-49C8-84E4-C032A0CC1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1938" y="4920324"/>
            <a:ext cx="3024554" cy="207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820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0C333-A34B-4B33-8DE0-DB287E37678E}"/>
              </a:ext>
            </a:extLst>
          </p:cNvPr>
          <p:cNvSpPr>
            <a:spLocks noGrp="1"/>
          </p:cNvSpPr>
          <p:nvPr>
            <p:ph type="title"/>
          </p:nvPr>
        </p:nvSpPr>
        <p:spPr/>
        <p:txBody>
          <a:bodyPr/>
          <a:lstStyle/>
          <a:p>
            <a:r>
              <a:rPr lang="en-US" dirty="0"/>
              <a:t>Traditional Storage</a:t>
            </a:r>
          </a:p>
        </p:txBody>
      </p:sp>
      <p:sp>
        <p:nvSpPr>
          <p:cNvPr id="3" name="Content Placeholder 2">
            <a:extLst>
              <a:ext uri="{FF2B5EF4-FFF2-40B4-BE49-F238E27FC236}">
                <a16:creationId xmlns:a16="http://schemas.microsoft.com/office/drawing/2014/main" id="{E3AFA810-40F0-44A2-8128-119E29BE5AA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3D689C-6F46-4D6F-80E1-C6D7EAFCCF00}"/>
              </a:ext>
            </a:extLst>
          </p:cNvPr>
          <p:cNvPicPr>
            <a:picLocks noChangeAspect="1"/>
          </p:cNvPicPr>
          <p:nvPr/>
        </p:nvPicPr>
        <p:blipFill>
          <a:blip r:embed="rId2"/>
          <a:stretch>
            <a:fillRect/>
          </a:stretch>
        </p:blipFill>
        <p:spPr>
          <a:xfrm>
            <a:off x="3059723" y="1707530"/>
            <a:ext cx="9084244" cy="5150470"/>
          </a:xfrm>
          <a:prstGeom prst="rect">
            <a:avLst/>
          </a:prstGeom>
        </p:spPr>
      </p:pic>
    </p:spTree>
    <p:extLst>
      <p:ext uri="{BB962C8B-B14F-4D97-AF65-F5344CB8AC3E}">
        <p14:creationId xmlns:p14="http://schemas.microsoft.com/office/powerpoint/2010/main" val="15556117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269E5-A8D8-4287-A434-9836C72D58B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96C7E4-FF29-43B2-8402-CB11C3F6682A}"/>
              </a:ext>
            </a:extLst>
          </p:cNvPr>
          <p:cNvSpPr>
            <a:spLocks noGrp="1"/>
          </p:cNvSpPr>
          <p:nvPr>
            <p:ph idx="1"/>
          </p:nvPr>
        </p:nvSpPr>
        <p:spPr/>
        <p:txBody>
          <a:bodyPr>
            <a:normAutofit fontScale="92500" lnSpcReduction="10000"/>
          </a:bodyPr>
          <a:lstStyle/>
          <a:p>
            <a:r>
              <a:rPr lang="en-US" dirty="0">
                <a:solidFill>
                  <a:srgbClr val="666666"/>
                </a:solidFill>
                <a:latin typeface="Source Sans Pro" panose="020B0503030403020204" pitchFamily="34" charset="0"/>
              </a:rPr>
              <a:t>Data Storage: is the persistence and management of data in a scalable way that satisfies the needs of applications that require fast access to the data. Relational Database Management Systems (RDBMS) have been the main, and almost unique, solution to the storage paradigm for nearly 40 years. However, the ACID (Atomicity, Consistency, Isolation, and Durability) properties that guarantee database transactions lack flexibility with regard to schema changes and the performance and fault tolerance when data volumes and complexity grow, making them unsuitable for big data scenarios. NoSQL technologies have been designed with the scalability goal in mind and present a wide range of solutions based on alternative data models. </a:t>
            </a:r>
            <a:r>
              <a:rPr lang="en-US" dirty="0">
                <a:solidFill>
                  <a:srgbClr val="03A9F4"/>
                </a:solidFill>
                <a:latin typeface="Source Sans Pro" panose="020B0503030403020204" pitchFamily="34" charset="0"/>
                <a:hlinkClick r:id="rId2"/>
              </a:rPr>
              <a:t>A more detailed discussion of data storage is provided in Chapter 6.</a:t>
            </a:r>
            <a:endParaRPr lang="en-US" dirty="0"/>
          </a:p>
        </p:txBody>
      </p:sp>
    </p:spTree>
    <p:extLst>
      <p:ext uri="{BB962C8B-B14F-4D97-AF65-F5344CB8AC3E}">
        <p14:creationId xmlns:p14="http://schemas.microsoft.com/office/powerpoint/2010/main" val="598510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3C5F6-2974-4483-BA4A-96E84E6BCC6B}"/>
              </a:ext>
            </a:extLst>
          </p:cNvPr>
          <p:cNvSpPr>
            <a:spLocks noGrp="1"/>
          </p:cNvSpPr>
          <p:nvPr>
            <p:ph type="title"/>
          </p:nvPr>
        </p:nvSpPr>
        <p:spPr/>
        <p:txBody>
          <a:bodyPr/>
          <a:lstStyle/>
          <a:p>
            <a:r>
              <a:rPr lang="en-US" b="1" dirty="0">
                <a:solidFill>
                  <a:srgbClr val="000000"/>
                </a:solidFill>
                <a:latin typeface="Montserrat" panose="00000500000000000000" pitchFamily="2" charset="0"/>
              </a:rPr>
              <a:t>Big Data Analytics</a:t>
            </a:r>
            <a:endParaRPr lang="en-US" dirty="0"/>
          </a:p>
        </p:txBody>
      </p:sp>
      <p:sp>
        <p:nvSpPr>
          <p:cNvPr id="3" name="Content Placeholder 2">
            <a:extLst>
              <a:ext uri="{FF2B5EF4-FFF2-40B4-BE49-F238E27FC236}">
                <a16:creationId xmlns:a16="http://schemas.microsoft.com/office/drawing/2014/main" id="{7E68915B-109F-4D4F-80CE-5E50D2D4965E}"/>
              </a:ext>
            </a:extLst>
          </p:cNvPr>
          <p:cNvSpPr>
            <a:spLocks noGrp="1"/>
          </p:cNvSpPr>
          <p:nvPr>
            <p:ph idx="1"/>
          </p:nvPr>
        </p:nvSpPr>
        <p:spPr/>
        <p:txBody>
          <a:bodyPr>
            <a:normAutofit/>
          </a:bodyPr>
          <a:lstStyle/>
          <a:p>
            <a:r>
              <a:rPr lang="en-US" sz="2000" b="0" i="0" dirty="0">
                <a:solidFill>
                  <a:srgbClr val="000000"/>
                </a:solidFill>
                <a:effectLst/>
                <a:latin typeface="Open Sans" panose="020B0606030504020204" pitchFamily="34" charset="0"/>
              </a:rPr>
              <a:t>Big Data analytics involves the cleaning, transformation and modeling of data, for the discovery of information useful for making decisions. The information obtained from the big data analytics tools includes correlations, hidden patterns, customer preferences, and market trends. A variety of sophisticated applications with elements such as statistical algorithms, predictive models, etc. are often used. Below are some of the data analysis technologies you should know.</a:t>
            </a:r>
            <a:endParaRPr lang="en-US" sz="2000" dirty="0"/>
          </a:p>
        </p:txBody>
      </p:sp>
    </p:spTree>
    <p:extLst>
      <p:ext uri="{BB962C8B-B14F-4D97-AF65-F5344CB8AC3E}">
        <p14:creationId xmlns:p14="http://schemas.microsoft.com/office/powerpoint/2010/main" val="3651544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B5C7-6424-458C-B1D5-AA4EC249B4F1}"/>
              </a:ext>
            </a:extLst>
          </p:cNvPr>
          <p:cNvSpPr>
            <a:spLocks noGrp="1"/>
          </p:cNvSpPr>
          <p:nvPr>
            <p:ph type="title"/>
          </p:nvPr>
        </p:nvSpPr>
        <p:spPr/>
        <p:txBody>
          <a:bodyPr/>
          <a:lstStyle/>
          <a:p>
            <a:r>
              <a:rPr lang="en-US" dirty="0" err="1"/>
              <a:t>Autmation</a:t>
            </a:r>
            <a:r>
              <a:rPr lang="en-US" dirty="0"/>
              <a:t>(run at the time and speed) = </a:t>
            </a:r>
            <a:r>
              <a:rPr lang="en-US" dirty="0" err="1"/>
              <a:t>orgestration</a:t>
            </a:r>
            <a:r>
              <a:rPr lang="en-US" dirty="0"/>
              <a:t>(run them in coordination)</a:t>
            </a:r>
          </a:p>
        </p:txBody>
      </p:sp>
      <p:sp>
        <p:nvSpPr>
          <p:cNvPr id="3" name="Content Placeholder 2">
            <a:extLst>
              <a:ext uri="{FF2B5EF4-FFF2-40B4-BE49-F238E27FC236}">
                <a16:creationId xmlns:a16="http://schemas.microsoft.com/office/drawing/2014/main" id="{DE59FB34-57F2-413A-BC89-3DD16652E1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972297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E51A-2EB5-4D86-B250-9C8B73F1B4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004712-880B-423D-93D5-F2AF8DAC6F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326E073-0307-4E36-B0F0-D677126B30A2}"/>
              </a:ext>
            </a:extLst>
          </p:cNvPr>
          <p:cNvPicPr>
            <a:picLocks noChangeAspect="1"/>
          </p:cNvPicPr>
          <p:nvPr/>
        </p:nvPicPr>
        <p:blipFill>
          <a:blip r:embed="rId2"/>
          <a:stretch>
            <a:fillRect/>
          </a:stretch>
        </p:blipFill>
        <p:spPr>
          <a:xfrm>
            <a:off x="1002437" y="0"/>
            <a:ext cx="10187126" cy="6858000"/>
          </a:xfrm>
          <a:prstGeom prst="rect">
            <a:avLst/>
          </a:prstGeom>
        </p:spPr>
      </p:pic>
    </p:spTree>
    <p:extLst>
      <p:ext uri="{BB962C8B-B14F-4D97-AF65-F5344CB8AC3E}">
        <p14:creationId xmlns:p14="http://schemas.microsoft.com/office/powerpoint/2010/main" val="1234966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303E1-75AC-4C0B-8E36-9252570020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618CDC-1E7A-4736-B7C8-4D27A792D646}"/>
              </a:ext>
            </a:extLst>
          </p:cNvPr>
          <p:cNvSpPr>
            <a:spLocks noGrp="1"/>
          </p:cNvSpPr>
          <p:nvPr>
            <p:ph idx="1"/>
          </p:nvPr>
        </p:nvSpPr>
        <p:spPr/>
        <p:txBody>
          <a:bodyPr/>
          <a:lstStyle/>
          <a:p>
            <a:endParaRPr lang="en-US"/>
          </a:p>
        </p:txBody>
      </p:sp>
      <p:pic>
        <p:nvPicPr>
          <p:cNvPr id="11266" name="Picture 2" descr="Hadoop Ecosystem - GeeksforGeeks">
            <a:extLst>
              <a:ext uri="{FF2B5EF4-FFF2-40B4-BE49-F238E27FC236}">
                <a16:creationId xmlns:a16="http://schemas.microsoft.com/office/drawing/2014/main" id="{72EEF998-C284-4CE2-B885-877470C0D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108" y="370859"/>
            <a:ext cx="8768862" cy="611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670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98A69-D1CF-4C50-BE2E-658A17D77E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51618D-6747-49AE-8FEC-239FF1B09CA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4E1520B-1BDB-469E-A6FB-60AE125B5097}"/>
              </a:ext>
            </a:extLst>
          </p:cNvPr>
          <p:cNvPicPr>
            <a:picLocks noChangeAspect="1"/>
          </p:cNvPicPr>
          <p:nvPr/>
        </p:nvPicPr>
        <p:blipFill>
          <a:blip r:embed="rId2"/>
          <a:stretch>
            <a:fillRect/>
          </a:stretch>
        </p:blipFill>
        <p:spPr>
          <a:xfrm>
            <a:off x="947737" y="161925"/>
            <a:ext cx="10296525" cy="6534150"/>
          </a:xfrm>
          <a:prstGeom prst="rect">
            <a:avLst/>
          </a:prstGeom>
        </p:spPr>
      </p:pic>
    </p:spTree>
    <p:extLst>
      <p:ext uri="{BB962C8B-B14F-4D97-AF65-F5344CB8AC3E}">
        <p14:creationId xmlns:p14="http://schemas.microsoft.com/office/powerpoint/2010/main" val="442635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073D-FE70-45B2-9995-7909BD897FA7}"/>
              </a:ext>
            </a:extLst>
          </p:cNvPr>
          <p:cNvSpPr>
            <a:spLocks noGrp="1"/>
          </p:cNvSpPr>
          <p:nvPr>
            <p:ph type="title"/>
          </p:nvPr>
        </p:nvSpPr>
        <p:spPr/>
        <p:txBody>
          <a:bodyPr/>
          <a:lstStyle/>
          <a:p>
            <a:r>
              <a:rPr lang="en-US" b="1" dirty="0">
                <a:solidFill>
                  <a:srgbClr val="C00000"/>
                </a:solidFill>
                <a:latin typeface="+mn-lt"/>
              </a:rPr>
              <a:t>3- Data warehouse </a:t>
            </a:r>
            <a:r>
              <a:rPr lang="en-US" sz="3600" b="1" dirty="0">
                <a:solidFill>
                  <a:srgbClr val="C00000"/>
                </a:solidFill>
                <a:latin typeface="+mn-lt"/>
              </a:rPr>
              <a:t>and </a:t>
            </a:r>
            <a:r>
              <a:rPr lang="en-US" b="1" dirty="0">
                <a:solidFill>
                  <a:srgbClr val="C00000"/>
                </a:solidFill>
                <a:latin typeface="+mn-lt"/>
              </a:rPr>
              <a:t>Data lake</a:t>
            </a:r>
          </a:p>
        </p:txBody>
      </p:sp>
      <p:sp>
        <p:nvSpPr>
          <p:cNvPr id="3" name="Content Placeholder 2">
            <a:extLst>
              <a:ext uri="{FF2B5EF4-FFF2-40B4-BE49-F238E27FC236}">
                <a16:creationId xmlns:a16="http://schemas.microsoft.com/office/drawing/2014/main" id="{77499144-66A7-44C9-B311-6A054E7C3A23}"/>
              </a:ext>
            </a:extLst>
          </p:cNvPr>
          <p:cNvSpPr>
            <a:spLocks noGrp="1"/>
          </p:cNvSpPr>
          <p:nvPr>
            <p:ph idx="1"/>
          </p:nvPr>
        </p:nvSpPr>
        <p:spPr>
          <a:xfrm>
            <a:off x="838199" y="1690688"/>
            <a:ext cx="10515600" cy="2230560"/>
          </a:xfrm>
        </p:spPr>
        <p:txBody>
          <a:bodyPr>
            <a:normAutofit/>
          </a:bodyPr>
          <a:lstStyle/>
          <a:p>
            <a:pPr marL="0" indent="0" algn="just">
              <a:buNone/>
            </a:pPr>
            <a:r>
              <a:rPr lang="en-US" sz="2400" dirty="0"/>
              <a:t>Data lakes and data warehouses are both widely used for storing big data, but they are not interchangeable terms. A data lake is a vast pool of raw data, the purpose for which is not yet defined. A data warehouse is a repository for structured, filtered data that has already been processed for a specific purpose.</a:t>
            </a:r>
          </a:p>
        </p:txBody>
      </p:sp>
      <p:pic>
        <p:nvPicPr>
          <p:cNvPr id="7" name="Picture 6">
            <a:extLst>
              <a:ext uri="{FF2B5EF4-FFF2-40B4-BE49-F238E27FC236}">
                <a16:creationId xmlns:a16="http://schemas.microsoft.com/office/drawing/2014/main" id="{6FD083BB-1537-4D44-98D1-9620CD734FA0}"/>
              </a:ext>
            </a:extLst>
          </p:cNvPr>
          <p:cNvPicPr>
            <a:picLocks noChangeAspect="1"/>
          </p:cNvPicPr>
          <p:nvPr/>
        </p:nvPicPr>
        <p:blipFill>
          <a:blip r:embed="rId2"/>
          <a:stretch>
            <a:fillRect/>
          </a:stretch>
        </p:blipFill>
        <p:spPr>
          <a:xfrm>
            <a:off x="585787" y="3438525"/>
            <a:ext cx="11020425" cy="3419475"/>
          </a:xfrm>
          <a:prstGeom prst="rect">
            <a:avLst/>
          </a:prstGeom>
        </p:spPr>
      </p:pic>
    </p:spTree>
    <p:extLst>
      <p:ext uri="{BB962C8B-B14F-4D97-AF65-F5344CB8AC3E}">
        <p14:creationId xmlns:p14="http://schemas.microsoft.com/office/powerpoint/2010/main" val="38331359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01AB2-F49A-4595-ACD2-2C4C22BDF9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D06346-1B58-481D-81F8-97E61DBA4F02}"/>
              </a:ext>
            </a:extLst>
          </p:cNvPr>
          <p:cNvSpPr>
            <a:spLocks noGrp="1"/>
          </p:cNvSpPr>
          <p:nvPr>
            <p:ph idx="1"/>
          </p:nvPr>
        </p:nvSpPr>
        <p:spPr/>
        <p:txBody>
          <a:bodyPr/>
          <a:lstStyle/>
          <a:p>
            <a:endParaRPr lang="en-US"/>
          </a:p>
        </p:txBody>
      </p:sp>
      <p:pic>
        <p:nvPicPr>
          <p:cNvPr id="5124" name="Picture 4">
            <a:extLst>
              <a:ext uri="{FF2B5EF4-FFF2-40B4-BE49-F238E27FC236}">
                <a16:creationId xmlns:a16="http://schemas.microsoft.com/office/drawing/2014/main" id="{82A60F99-FEA2-46BF-BC21-530927818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431" y="1690688"/>
            <a:ext cx="975360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8382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8E260-8351-42B2-B577-112927EA61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136BC3-63CC-4D2F-9D47-52069D1E2071}"/>
              </a:ext>
            </a:extLst>
          </p:cNvPr>
          <p:cNvSpPr>
            <a:spLocks noGrp="1"/>
          </p:cNvSpPr>
          <p:nvPr>
            <p:ph idx="1"/>
          </p:nvPr>
        </p:nvSpPr>
        <p:spPr/>
        <p:txBody>
          <a:bodyPr/>
          <a:lstStyle/>
          <a:p>
            <a:endParaRPr lang="en-US" dirty="0"/>
          </a:p>
        </p:txBody>
      </p:sp>
      <p:pic>
        <p:nvPicPr>
          <p:cNvPr id="2050" name="Picture 2">
            <a:extLst>
              <a:ext uri="{FF2B5EF4-FFF2-40B4-BE49-F238E27FC236}">
                <a16:creationId xmlns:a16="http://schemas.microsoft.com/office/drawing/2014/main" id="{1A9571A4-B1C1-4798-8F29-638791B90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95" y="306936"/>
            <a:ext cx="9465425" cy="648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2839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HBase</a:t>
            </a:r>
            <a:r>
              <a:rPr lang="en-CA" dirty="0"/>
              <a:t> Architecture</a:t>
            </a:r>
          </a:p>
        </p:txBody>
      </p:sp>
      <p:sp>
        <p:nvSpPr>
          <p:cNvPr id="4" name="Slide Number Placeholder 3"/>
          <p:cNvSpPr>
            <a:spLocks noGrp="1"/>
          </p:cNvSpPr>
          <p:nvPr>
            <p:ph type="sldNum" sz="quarter" idx="12"/>
          </p:nvPr>
        </p:nvSpPr>
        <p:spPr/>
        <p:txBody>
          <a:bodyPr/>
          <a:lstStyle/>
          <a:p>
            <a:fld id="{37613058-DB29-4807-A6D4-15830ED0D45B}" type="slidenum">
              <a:rPr lang="en-CA" smtClean="0"/>
              <a:t>52</a:t>
            </a:fld>
            <a:endParaRPr lang="en-CA"/>
          </a:p>
        </p:txBody>
      </p:sp>
      <p:pic>
        <p:nvPicPr>
          <p:cNvPr id="1026" name="Picture 2" descr="Image result for hbase"/>
          <p:cNvPicPr>
            <a:picLocks noChangeAspect="1" noChangeArrowheads="1"/>
          </p:cNvPicPr>
          <p:nvPr/>
        </p:nvPicPr>
        <p:blipFill rotWithShape="1">
          <a:blip r:embed="rId3">
            <a:extLst>
              <a:ext uri="{28A0092B-C50C-407E-A947-70E740481C1C}">
                <a14:useLocalDpi xmlns:a14="http://schemas.microsoft.com/office/drawing/2010/main" val="0"/>
              </a:ext>
            </a:extLst>
          </a:blip>
          <a:srcRect t="17174" b="18256"/>
          <a:stretch/>
        </p:blipFill>
        <p:spPr bwMode="auto">
          <a:xfrm>
            <a:off x="1721548" y="1835789"/>
            <a:ext cx="8161896" cy="3952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765663" y="365125"/>
            <a:ext cx="3010435" cy="757593"/>
          </a:xfrm>
          <a:prstGeom prst="rect">
            <a:avLst/>
          </a:prstGeom>
        </p:spPr>
      </p:pic>
    </p:spTree>
    <p:extLst>
      <p:ext uri="{BB962C8B-B14F-4D97-AF65-F5344CB8AC3E}">
        <p14:creationId xmlns:p14="http://schemas.microsoft.com/office/powerpoint/2010/main" val="1062316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88102" y="2215369"/>
            <a:ext cx="10515600" cy="3458408"/>
          </a:xfrm>
        </p:spPr>
        <p:txBody>
          <a:bodyPr>
            <a:normAutofit/>
          </a:bodyPr>
          <a:lstStyle/>
          <a:p>
            <a:pPr marL="285750" indent="-285750"/>
            <a:r>
              <a:rPr lang="en-US" dirty="0">
                <a:solidFill>
                  <a:prstClr val="black"/>
                </a:solidFill>
              </a:rPr>
              <a:t>Provide storage for a large amount of raw data in its native format; it’s tagged with unique identifiers and metadata, </a:t>
            </a:r>
          </a:p>
          <a:p>
            <a:pPr marL="285750" indent="-285750"/>
            <a:r>
              <a:rPr lang="en-US" dirty="0">
                <a:solidFill>
                  <a:prstClr val="black"/>
                </a:solidFill>
              </a:rPr>
              <a:t>The same repository of raw data can be used for different use cases. </a:t>
            </a:r>
          </a:p>
          <a:p>
            <a:pPr marL="285750" indent="-285750"/>
            <a:r>
              <a:rPr lang="en-US" dirty="0">
                <a:solidFill>
                  <a:prstClr val="black"/>
                </a:solidFill>
              </a:rPr>
              <a:t>A query returns a smaller subset of data to answer the question. </a:t>
            </a:r>
          </a:p>
          <a:p>
            <a:pPr marL="285750" indent="-285750"/>
            <a:r>
              <a:rPr lang="en-US" dirty="0">
                <a:solidFill>
                  <a:prstClr val="black"/>
                </a:solidFill>
              </a:rPr>
              <a:t>Sharing the same data lake for different purposes adds flexibility to the organization without the overhead cost of redundant, purpose-specific data marts.</a:t>
            </a:r>
          </a:p>
          <a:p>
            <a:endParaRPr lang="en-US" dirty="0"/>
          </a:p>
        </p:txBody>
      </p:sp>
      <p:sp>
        <p:nvSpPr>
          <p:cNvPr id="6" name="Title 1"/>
          <p:cNvSpPr>
            <a:spLocks noGrp="1"/>
          </p:cNvSpPr>
          <p:nvPr>
            <p:ph type="title"/>
          </p:nvPr>
        </p:nvSpPr>
        <p:spPr>
          <a:xfrm>
            <a:off x="838200" y="365125"/>
            <a:ext cx="10515600" cy="1325563"/>
          </a:xfrm>
        </p:spPr>
        <p:txBody>
          <a:bodyPr/>
          <a:lstStyle/>
          <a:p>
            <a:r>
              <a:rPr lang="en-CA" dirty="0"/>
              <a:t>1.	Volume of Data</a:t>
            </a:r>
            <a:br>
              <a:rPr lang="en-CA" dirty="0"/>
            </a:br>
            <a:r>
              <a:rPr lang="en-CA" dirty="0"/>
              <a:t>	</a:t>
            </a:r>
            <a:r>
              <a:rPr lang="en-CA" sz="3200" dirty="0"/>
              <a:t>Leverage Data Lakes</a:t>
            </a:r>
          </a:p>
        </p:txBody>
      </p:sp>
    </p:spTree>
    <p:extLst>
      <p:ext uri="{BB962C8B-B14F-4D97-AF65-F5344CB8AC3E}">
        <p14:creationId xmlns:p14="http://schemas.microsoft.com/office/powerpoint/2010/main" val="116840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75669-5AC1-4265-8EC5-C8CBADF7F347}"/>
              </a:ext>
            </a:extLst>
          </p:cNvPr>
          <p:cNvSpPr>
            <a:spLocks noGrp="1"/>
          </p:cNvSpPr>
          <p:nvPr>
            <p:ph type="title"/>
          </p:nvPr>
        </p:nvSpPr>
        <p:spPr/>
        <p:txBody>
          <a:bodyPr/>
          <a:lstStyle/>
          <a:p>
            <a:r>
              <a:rPr lang="en-US" b="1" dirty="0">
                <a:solidFill>
                  <a:srgbClr val="C00000"/>
                </a:solidFill>
                <a:latin typeface="+mn-lt"/>
              </a:rPr>
              <a:t>4- ETL</a:t>
            </a:r>
          </a:p>
        </p:txBody>
      </p:sp>
      <p:sp>
        <p:nvSpPr>
          <p:cNvPr id="3" name="Content Placeholder 2">
            <a:extLst>
              <a:ext uri="{FF2B5EF4-FFF2-40B4-BE49-F238E27FC236}">
                <a16:creationId xmlns:a16="http://schemas.microsoft.com/office/drawing/2014/main" id="{B32D61BD-E4E6-4A4B-A178-0509D67A7D88}"/>
              </a:ext>
            </a:extLst>
          </p:cNvPr>
          <p:cNvSpPr>
            <a:spLocks noGrp="1"/>
          </p:cNvSpPr>
          <p:nvPr>
            <p:ph idx="1"/>
          </p:nvPr>
        </p:nvSpPr>
        <p:spPr>
          <a:xfrm>
            <a:off x="756138" y="1450486"/>
            <a:ext cx="10515600" cy="4351338"/>
          </a:xfrm>
        </p:spPr>
        <p:txBody>
          <a:bodyPr/>
          <a:lstStyle/>
          <a:p>
            <a:r>
              <a:rPr lang="en-US" sz="2000" dirty="0"/>
              <a:t>ETL is a data integration process that combines data from multiple data sources into a single, consistent data store that is loaded into a target system.</a:t>
            </a:r>
            <a:r>
              <a:rPr lang="en-US" b="1" dirty="0">
                <a:solidFill>
                  <a:srgbClr val="323E48"/>
                </a:solidFill>
                <a:latin typeface="Source Sans Pro" panose="020B0503030403020204" pitchFamily="34" charset="0"/>
              </a:rPr>
              <a:t> </a:t>
            </a:r>
          </a:p>
          <a:p>
            <a:r>
              <a:rPr lang="en-US" sz="2000" b="1" dirty="0"/>
              <a:t>EXTRACT</a:t>
            </a:r>
            <a:r>
              <a:rPr lang="en-US" sz="2000" dirty="0"/>
              <a:t> data from its original source</a:t>
            </a:r>
          </a:p>
          <a:p>
            <a:r>
              <a:rPr lang="en-US" sz="2000" b="1" dirty="0"/>
              <a:t>TRANSFORM</a:t>
            </a:r>
            <a:r>
              <a:rPr lang="en-US" sz="2000" dirty="0"/>
              <a:t> data by deduplicating it, combining it, and ensuring quality, to then</a:t>
            </a:r>
          </a:p>
          <a:p>
            <a:r>
              <a:rPr lang="en-US" sz="2000" b="1" dirty="0"/>
              <a:t>LOAD</a:t>
            </a:r>
            <a:r>
              <a:rPr lang="en-US" sz="2000" dirty="0"/>
              <a:t> data into the target database</a:t>
            </a:r>
          </a:p>
          <a:p>
            <a:pPr algn="just"/>
            <a:endParaRPr lang="en-US" dirty="0"/>
          </a:p>
        </p:txBody>
      </p:sp>
      <p:pic>
        <p:nvPicPr>
          <p:cNvPr id="3074" name="Picture 2" descr="ETL vs ELT: Key Differences, Side-by-Side Comparisons, &amp;amp; Use Cases">
            <a:extLst>
              <a:ext uri="{FF2B5EF4-FFF2-40B4-BE49-F238E27FC236}">
                <a16:creationId xmlns:a16="http://schemas.microsoft.com/office/drawing/2014/main" id="{49567FC7-661F-42AE-A46B-F221D5AAFD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437" b="16772"/>
          <a:stretch/>
        </p:blipFill>
        <p:spPr bwMode="auto">
          <a:xfrm>
            <a:off x="1137138" y="4050523"/>
            <a:ext cx="9753600" cy="2588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87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ABBD-F9E4-4E7A-8556-409FEC4BE79D}"/>
              </a:ext>
            </a:extLst>
          </p:cNvPr>
          <p:cNvSpPr>
            <a:spLocks noGrp="1"/>
          </p:cNvSpPr>
          <p:nvPr>
            <p:ph type="title"/>
          </p:nvPr>
        </p:nvSpPr>
        <p:spPr>
          <a:xfrm>
            <a:off x="838200" y="365125"/>
            <a:ext cx="10515600" cy="874185"/>
          </a:xfrm>
        </p:spPr>
        <p:txBody>
          <a:bodyPr/>
          <a:lstStyle/>
          <a:p>
            <a:pPr algn="ctr"/>
            <a:r>
              <a:rPr lang="en-US" b="1" dirty="0">
                <a:solidFill>
                  <a:srgbClr val="C00000"/>
                </a:solidFill>
                <a:latin typeface="+mn-lt"/>
              </a:rPr>
              <a:t>Evolution of Data</a:t>
            </a:r>
          </a:p>
        </p:txBody>
      </p:sp>
      <p:sp>
        <p:nvSpPr>
          <p:cNvPr id="3" name="Content Placeholder 2">
            <a:extLst>
              <a:ext uri="{FF2B5EF4-FFF2-40B4-BE49-F238E27FC236}">
                <a16:creationId xmlns:a16="http://schemas.microsoft.com/office/drawing/2014/main" id="{612F8483-014D-4CE5-9A41-675554BCAA02}"/>
              </a:ext>
            </a:extLst>
          </p:cNvPr>
          <p:cNvSpPr>
            <a:spLocks noGrp="1"/>
          </p:cNvSpPr>
          <p:nvPr>
            <p:ph idx="1"/>
          </p:nvPr>
        </p:nvSpPr>
        <p:spPr/>
        <p:txBody>
          <a:bodyPr/>
          <a:lstStyle/>
          <a:p>
            <a:endParaRPr lang="en-US"/>
          </a:p>
        </p:txBody>
      </p:sp>
      <p:pic>
        <p:nvPicPr>
          <p:cNvPr id="9218" name="Picture 2">
            <a:extLst>
              <a:ext uri="{FF2B5EF4-FFF2-40B4-BE49-F238E27FC236}">
                <a16:creationId xmlns:a16="http://schemas.microsoft.com/office/drawing/2014/main" id="{4AE1E009-FACF-47D2-97FB-332A481C4E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99"/>
          <a:stretch/>
        </p:blipFill>
        <p:spPr bwMode="auto">
          <a:xfrm>
            <a:off x="222738" y="1465385"/>
            <a:ext cx="11969262" cy="48895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882F79-FA25-4C59-BF95-9F869141271F}"/>
              </a:ext>
            </a:extLst>
          </p:cNvPr>
          <p:cNvSpPr txBox="1"/>
          <p:nvPr/>
        </p:nvSpPr>
        <p:spPr>
          <a:xfrm>
            <a:off x="70338" y="6581001"/>
            <a:ext cx="7291753" cy="184666"/>
          </a:xfrm>
          <a:prstGeom prst="rect">
            <a:avLst/>
          </a:prstGeom>
          <a:noFill/>
        </p:spPr>
        <p:txBody>
          <a:bodyPr wrap="square">
            <a:spAutoFit/>
          </a:bodyPr>
          <a:lstStyle/>
          <a:p>
            <a:r>
              <a:rPr lang="en-US" sz="600" dirty="0">
                <a:solidFill>
                  <a:srgbClr val="C00000"/>
                </a:solidFill>
                <a:hlinkClick r:id="rId4">
                  <a:extLst>
                    <a:ext uri="{A12FA001-AC4F-418D-AE19-62706E023703}">
                      <ahyp:hlinkClr xmlns:ahyp="http://schemas.microsoft.com/office/drawing/2018/hyperlinkcolor" val="tx"/>
                    </a:ext>
                  </a:extLst>
                </a:hlinkClick>
              </a:rPr>
              <a:t>(93) Understanding the basics of any IoT data pipeline — from ingress capture to processing to generation of value (Part 1) | by Ravi Kumar. | Products, Platforms, Business &amp; Innovation in Industry 4.0/</a:t>
            </a:r>
            <a:r>
              <a:rPr lang="en-US" sz="600" dirty="0" err="1">
                <a:solidFill>
                  <a:srgbClr val="C00000"/>
                </a:solidFill>
                <a:hlinkClick r:id="rId4">
                  <a:extLst>
                    <a:ext uri="{A12FA001-AC4F-418D-AE19-62706E023703}">
                      <ahyp:hlinkClr xmlns:ahyp="http://schemas.microsoft.com/office/drawing/2018/hyperlinkcolor" val="tx"/>
                    </a:ext>
                  </a:extLst>
                </a:hlinkClick>
              </a:rPr>
              <a:t>IIoT</a:t>
            </a:r>
            <a:r>
              <a:rPr lang="en-US" sz="600" dirty="0">
                <a:solidFill>
                  <a:srgbClr val="C00000"/>
                </a:solidFill>
                <a:hlinkClick r:id="rId4">
                  <a:extLst>
                    <a:ext uri="{A12FA001-AC4F-418D-AE19-62706E023703}">
                      <ahyp:hlinkClr xmlns:ahyp="http://schemas.microsoft.com/office/drawing/2018/hyperlinkcolor" val="tx"/>
                    </a:ext>
                  </a:extLst>
                </a:hlinkClick>
              </a:rPr>
              <a:t> | Medium</a:t>
            </a:r>
            <a:endParaRPr lang="en-US" sz="600" dirty="0">
              <a:solidFill>
                <a:srgbClr val="C00000"/>
              </a:solidFill>
            </a:endParaRPr>
          </a:p>
        </p:txBody>
      </p:sp>
    </p:spTree>
    <p:extLst>
      <p:ext uri="{BB962C8B-B14F-4D97-AF65-F5344CB8AC3E}">
        <p14:creationId xmlns:p14="http://schemas.microsoft.com/office/powerpoint/2010/main" val="209817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76B5F-F409-4E76-AECA-0BD419CD944F}"/>
              </a:ext>
            </a:extLst>
          </p:cNvPr>
          <p:cNvSpPr>
            <a:spLocks noGrp="1"/>
          </p:cNvSpPr>
          <p:nvPr>
            <p:ph type="title"/>
          </p:nvPr>
        </p:nvSpPr>
        <p:spPr/>
        <p:txBody>
          <a:bodyPr/>
          <a:lstStyle/>
          <a:p>
            <a:r>
              <a:rPr lang="en-US" b="1" dirty="0">
                <a:solidFill>
                  <a:srgbClr val="C00000"/>
                </a:solidFill>
                <a:latin typeface="+mn-lt"/>
              </a:rPr>
              <a:t>Big Data Pipeline  </a:t>
            </a:r>
          </a:p>
        </p:txBody>
      </p:sp>
      <p:sp>
        <p:nvSpPr>
          <p:cNvPr id="3" name="Content Placeholder 2">
            <a:extLst>
              <a:ext uri="{FF2B5EF4-FFF2-40B4-BE49-F238E27FC236}">
                <a16:creationId xmlns:a16="http://schemas.microsoft.com/office/drawing/2014/main" id="{63EC9C9F-4A07-4E06-AC92-2FED2C72AF25}"/>
              </a:ext>
            </a:extLst>
          </p:cNvPr>
          <p:cNvSpPr>
            <a:spLocks noGrp="1"/>
          </p:cNvSpPr>
          <p:nvPr>
            <p:ph idx="1"/>
          </p:nvPr>
        </p:nvSpPr>
        <p:spPr>
          <a:xfrm>
            <a:off x="618392" y="1837348"/>
            <a:ext cx="10955215" cy="4351338"/>
          </a:xfrm>
        </p:spPr>
        <p:txBody>
          <a:bodyPr>
            <a:normAutofit/>
          </a:bodyPr>
          <a:lstStyle/>
          <a:p>
            <a:pPr marL="0" indent="0" algn="just">
              <a:buNone/>
            </a:pPr>
            <a:r>
              <a:rPr lang="en-US" dirty="0">
                <a:solidFill>
                  <a:srgbClr val="000000"/>
                </a:solidFill>
                <a:latin typeface="inter-regular"/>
              </a:rPr>
              <a:t>Big data pipelines are data pipelines built to accommodate one or more of the three traits of big data:</a:t>
            </a:r>
          </a:p>
          <a:p>
            <a:pPr algn="just"/>
            <a:endParaRPr lang="en-US" dirty="0">
              <a:solidFill>
                <a:srgbClr val="000000"/>
              </a:solidFill>
              <a:latin typeface="inter-regular"/>
            </a:endParaRPr>
          </a:p>
          <a:p>
            <a:pPr lvl="1" algn="just">
              <a:buFont typeface="Wingdings" panose="05000000000000000000" pitchFamily="2" charset="2"/>
              <a:buChar char="Ø"/>
            </a:pPr>
            <a:r>
              <a:rPr lang="en-US" dirty="0">
                <a:solidFill>
                  <a:schemeClr val="accent1"/>
                </a:solidFill>
                <a:latin typeface="inter-regular"/>
              </a:rPr>
              <a:t>The velocity of big data </a:t>
            </a:r>
            <a:r>
              <a:rPr lang="en-US" dirty="0">
                <a:solidFill>
                  <a:srgbClr val="000000"/>
                </a:solidFill>
                <a:latin typeface="inter-regular"/>
                <a:sym typeface="Wingdings" panose="05000000000000000000" pitchFamily="2" charset="2"/>
              </a:rPr>
              <a:t></a:t>
            </a:r>
            <a:r>
              <a:rPr lang="en-US" dirty="0">
                <a:solidFill>
                  <a:srgbClr val="000000"/>
                </a:solidFill>
                <a:latin typeface="inter-regular"/>
              </a:rPr>
              <a:t> makes it appealing to build streaming data pipelines for big data. </a:t>
            </a:r>
          </a:p>
          <a:p>
            <a:pPr lvl="1" algn="just">
              <a:buFont typeface="Wingdings" panose="05000000000000000000" pitchFamily="2" charset="2"/>
              <a:buChar char="Ø"/>
            </a:pPr>
            <a:r>
              <a:rPr lang="en-US" dirty="0">
                <a:solidFill>
                  <a:schemeClr val="accent1"/>
                </a:solidFill>
                <a:latin typeface="inter-regular"/>
              </a:rPr>
              <a:t>The volume of big data </a:t>
            </a:r>
            <a:r>
              <a:rPr lang="en-US" dirty="0">
                <a:solidFill>
                  <a:srgbClr val="000000"/>
                </a:solidFill>
                <a:latin typeface="inter-regular"/>
                <a:sym typeface="Wingdings" panose="05000000000000000000" pitchFamily="2" charset="2"/>
              </a:rPr>
              <a:t> </a:t>
            </a:r>
            <a:r>
              <a:rPr lang="en-US" dirty="0">
                <a:solidFill>
                  <a:srgbClr val="000000"/>
                </a:solidFill>
                <a:latin typeface="inter-regular"/>
              </a:rPr>
              <a:t>requires that data pipelines must be scalable, as the volume can be variable over time</a:t>
            </a:r>
          </a:p>
          <a:p>
            <a:pPr lvl="1" algn="just">
              <a:buFont typeface="Wingdings" panose="05000000000000000000" pitchFamily="2" charset="2"/>
              <a:buChar char="Ø"/>
            </a:pPr>
            <a:r>
              <a:rPr lang="en-US" dirty="0">
                <a:solidFill>
                  <a:schemeClr val="accent1"/>
                </a:solidFill>
                <a:latin typeface="inter-regular"/>
              </a:rPr>
              <a:t>The variety of big data </a:t>
            </a:r>
            <a:r>
              <a:rPr lang="en-US" dirty="0">
                <a:solidFill>
                  <a:srgbClr val="000000"/>
                </a:solidFill>
                <a:latin typeface="inter-regular"/>
                <a:sym typeface="Wingdings" panose="05000000000000000000" pitchFamily="2" charset="2"/>
              </a:rPr>
              <a:t></a:t>
            </a:r>
            <a:r>
              <a:rPr lang="en-US" dirty="0">
                <a:solidFill>
                  <a:srgbClr val="000000"/>
                </a:solidFill>
                <a:latin typeface="inter-regular"/>
              </a:rPr>
              <a:t> requires that big data pipelines be able to recognize and process data in many different formats</a:t>
            </a:r>
          </a:p>
          <a:p>
            <a:pPr algn="just"/>
            <a:endParaRPr lang="en-US" dirty="0">
              <a:solidFill>
                <a:srgbClr val="000000"/>
              </a:solidFill>
              <a:latin typeface="inter-regular"/>
            </a:endParaRPr>
          </a:p>
        </p:txBody>
      </p:sp>
    </p:spTree>
    <p:extLst>
      <p:ext uri="{BB962C8B-B14F-4D97-AF65-F5344CB8AC3E}">
        <p14:creationId xmlns:p14="http://schemas.microsoft.com/office/powerpoint/2010/main" val="2948007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51E8-021E-4853-845F-6A1D7968D6A5}"/>
              </a:ext>
            </a:extLst>
          </p:cNvPr>
          <p:cNvSpPr>
            <a:spLocks noGrp="1"/>
          </p:cNvSpPr>
          <p:nvPr>
            <p:ph type="title"/>
          </p:nvPr>
        </p:nvSpPr>
        <p:spPr/>
        <p:txBody>
          <a:bodyPr/>
          <a:lstStyle/>
          <a:p>
            <a:r>
              <a:rPr lang="en-US" b="1" dirty="0">
                <a:solidFill>
                  <a:srgbClr val="C00000"/>
                </a:solidFill>
                <a:latin typeface="+mn-lt"/>
              </a:rPr>
              <a:t>Big Data Pipeline </a:t>
            </a:r>
          </a:p>
        </p:txBody>
      </p:sp>
      <p:pic>
        <p:nvPicPr>
          <p:cNvPr id="2050" name="Picture 2" descr="Automate Big Data Pipelines: Centralized Orchestration | Stonebranch">
            <a:extLst>
              <a:ext uri="{FF2B5EF4-FFF2-40B4-BE49-F238E27FC236}">
                <a16:creationId xmlns:a16="http://schemas.microsoft.com/office/drawing/2014/main" id="{8A0AC027-5B5B-4D90-B98C-E65FCE8734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83" b="8038"/>
          <a:stretch/>
        </p:blipFill>
        <p:spPr bwMode="auto">
          <a:xfrm>
            <a:off x="1058923" y="1690688"/>
            <a:ext cx="10074153" cy="481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695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3188</TotalTime>
  <Words>7163</Words>
  <Application>Microsoft Office PowerPoint</Application>
  <PresentationFormat>Widescreen</PresentationFormat>
  <Paragraphs>441</Paragraphs>
  <Slides>53</Slides>
  <Notes>32</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53</vt:i4>
      </vt:variant>
    </vt:vector>
  </HeadingPairs>
  <TitlesOfParts>
    <vt:vector size="78" baseType="lpstr">
      <vt:lpstr>Aharoni</vt:lpstr>
      <vt:lpstr>Arial</vt:lpstr>
      <vt:lpstr>Arial</vt:lpstr>
      <vt:lpstr>Arial Black</vt:lpstr>
      <vt:lpstr>Barlow</vt:lpstr>
      <vt:lpstr>Calibri</vt:lpstr>
      <vt:lpstr>Calibri Light</vt:lpstr>
      <vt:lpstr>charter</vt:lpstr>
      <vt:lpstr>IBM Plex Sans</vt:lpstr>
      <vt:lpstr>inter-regular</vt:lpstr>
      <vt:lpstr>Montserrat</vt:lpstr>
      <vt:lpstr>Open Sans</vt:lpstr>
      <vt:lpstr>poppins</vt:lpstr>
      <vt:lpstr>proxima_novaregular</vt:lpstr>
      <vt:lpstr>Roboto</vt:lpstr>
      <vt:lpstr>Roboto</vt:lpstr>
      <vt:lpstr>Segoe UI</vt:lpstr>
      <vt:lpstr>Source Sans Pro</vt:lpstr>
      <vt:lpstr>Ubuntu</vt:lpstr>
      <vt:lpstr>unset</vt:lpstr>
      <vt:lpstr>urw-din</vt:lpstr>
      <vt:lpstr>var(--h3_typography-font-family)</vt:lpstr>
      <vt:lpstr>Verdana</vt:lpstr>
      <vt:lpstr>Wingdings</vt:lpstr>
      <vt:lpstr>Office Theme</vt:lpstr>
      <vt:lpstr>Big Data Pipeline </vt:lpstr>
      <vt:lpstr>Big Data Concepts and Terminology</vt:lpstr>
      <vt:lpstr>1- Distributed Computing</vt:lpstr>
      <vt:lpstr>2- Distributed File Systems (DFS)</vt:lpstr>
      <vt:lpstr>3- Data warehouse and Data lake</vt:lpstr>
      <vt:lpstr>4- ETL</vt:lpstr>
      <vt:lpstr>Evolution of Data</vt:lpstr>
      <vt:lpstr>Big Data Pipeline  </vt:lpstr>
      <vt:lpstr>Big Data Pipeline </vt:lpstr>
      <vt:lpstr>PowerPoint Presentation</vt:lpstr>
      <vt:lpstr>Big Data Architecture </vt:lpstr>
      <vt:lpstr>Batch-based data Pipeline</vt:lpstr>
      <vt:lpstr>Streaming Data Pipeline</vt:lpstr>
      <vt:lpstr>Lambda Architecture</vt:lpstr>
      <vt:lpstr>Top Big Data challenges</vt:lpstr>
      <vt:lpstr>PowerPoint Presentation</vt:lpstr>
      <vt:lpstr>What is Hadoop?</vt:lpstr>
      <vt:lpstr>Hadoop Distributed File System (HDFS)</vt:lpstr>
      <vt:lpstr>Hadoop Distributed File System (HDFS)</vt:lpstr>
      <vt:lpstr>How HDFS stores files?</vt:lpstr>
      <vt:lpstr>MapReduce</vt:lpstr>
      <vt:lpstr>PowerPoint Presentation</vt:lpstr>
      <vt:lpstr>PowerPoint Presentation</vt:lpstr>
      <vt:lpstr>PowerPoint Presentation</vt:lpstr>
      <vt:lpstr>YARN</vt:lpstr>
      <vt:lpstr>What is Spark?</vt:lpstr>
      <vt:lpstr>Apache Spark Ecosystem</vt:lpstr>
      <vt:lpstr>Hadoop vs. Spark</vt:lpstr>
      <vt:lpstr>Hadoop vs. Spark</vt:lpstr>
      <vt:lpstr>Big Data Infrastructure</vt:lpstr>
      <vt:lpstr>Cloud Computing</vt:lpstr>
      <vt:lpstr>PowerPoint Presentation</vt:lpstr>
      <vt:lpstr>PowerPoint Presentation</vt:lpstr>
      <vt:lpstr>Google Could Platform (GCP)</vt:lpstr>
      <vt:lpstr>GCP Services </vt:lpstr>
      <vt:lpstr>GCP Big Data Pipeline </vt:lpstr>
      <vt:lpstr>End….</vt:lpstr>
      <vt:lpstr>PowerPoint Presentation</vt:lpstr>
      <vt:lpstr>PowerPoint Presentation</vt:lpstr>
      <vt:lpstr>PowerPoint Presentation</vt:lpstr>
      <vt:lpstr>PowerPoint Presentation</vt:lpstr>
      <vt:lpstr>In-Memory Computation </vt:lpstr>
      <vt:lpstr>Traditional Storage</vt:lpstr>
      <vt:lpstr>PowerPoint Presentation</vt:lpstr>
      <vt:lpstr>Big Data Analytics</vt:lpstr>
      <vt:lpstr>Autmation(run at the time and speed) = orgestration(run them in coordination)</vt:lpstr>
      <vt:lpstr>PowerPoint Presentation</vt:lpstr>
      <vt:lpstr>PowerPoint Presentation</vt:lpstr>
      <vt:lpstr>PowerPoint Presentation</vt:lpstr>
      <vt:lpstr>PowerPoint Presentation</vt:lpstr>
      <vt:lpstr>PowerPoint Presentation</vt:lpstr>
      <vt:lpstr>HBase Architecture</vt:lpstr>
      <vt:lpstr>1. Volume of Data  Leverage Data Lakes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Nasrin Eshraghi Ivari</dc:creator>
  <cp:lastModifiedBy>Nasrin Eshraghi Ivari</cp:lastModifiedBy>
  <cp:revision>11</cp:revision>
  <dcterms:created xsi:type="dcterms:W3CDTF">2021-12-22T17:14:26Z</dcterms:created>
  <dcterms:modified xsi:type="dcterms:W3CDTF">2022-03-30T15:26:00Z</dcterms:modified>
</cp:coreProperties>
</file>